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725" r:id="rId4"/>
  </p:sldMasterIdLst>
  <p:notesMasterIdLst>
    <p:notesMasterId r:id="rId10"/>
  </p:notesMasterIdLst>
  <p:handoutMasterIdLst>
    <p:handoutMasterId r:id="rId11"/>
  </p:handoutMasterIdLst>
  <p:sldIdLst>
    <p:sldId id="256" r:id="rId5"/>
    <p:sldId id="316" r:id="rId6"/>
    <p:sldId id="319" r:id="rId7"/>
    <p:sldId id="320" r:id="rId8"/>
    <p:sldId id="321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" id="{AE50564F-E098-4FAB-A1D5-61B885E684A6}">
          <p14:sldIdLst>
            <p14:sldId id="256"/>
            <p14:sldId id="316"/>
            <p14:sldId id="319"/>
            <p14:sldId id="320"/>
            <p14:sldId id="321"/>
          </p14:sldIdLst>
        </p14:section>
        <p14:section name="Extra Slides" id="{BFEB19B8-BD5D-47C9-B474-AD03B2E0C27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292929"/>
    <a:srgbClr val="FFCCCC"/>
    <a:srgbClr val="336600"/>
    <a:srgbClr val="006600"/>
    <a:srgbClr val="262626"/>
    <a:srgbClr val="EFFBFF"/>
    <a:srgbClr val="111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9" autoAdjust="0"/>
    <p:restoredTop sz="80929" autoAdjust="0"/>
  </p:normalViewPr>
  <p:slideViewPr>
    <p:cSldViewPr snapToGrid="0" showGuides="1">
      <p:cViewPr varScale="1">
        <p:scale>
          <a:sx n="64" d="100"/>
          <a:sy n="64" d="100"/>
        </p:scale>
        <p:origin x="1238" y="53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0" d="100"/>
          <a:sy n="60" d="100"/>
        </p:scale>
        <p:origin x="3187" y="43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D71E29-D791-4C36-950D-192EB7E94953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1F4282-E64B-4706-9A84-C52DBA657C88}">
      <dgm:prSet phldrT="[Text]"/>
      <dgm:spPr>
        <a:ln>
          <a:noFill/>
        </a:ln>
      </dgm:spPr>
      <dgm:t>
        <a:bodyPr/>
        <a:lstStyle/>
        <a:p>
          <a:r>
            <a:rPr lang="en-US" dirty="0">
              <a:solidFill>
                <a:schemeClr val="accent4">
                  <a:lumMod val="20000"/>
                  <a:lumOff val="80000"/>
                </a:schemeClr>
              </a:solidFill>
              <a:latin typeface="+mj-lt"/>
            </a:rPr>
            <a:t>Chief of Police</a:t>
          </a:r>
        </a:p>
      </dgm:t>
    </dgm:pt>
    <dgm:pt modelId="{F8269CCF-1596-45BF-A0B7-DC7AD4614928}" type="parTrans" cxnId="{72C2DB8F-C015-40B1-8D19-936453FEA84D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3344DB36-260B-4917-B1DF-C84C9EF653A2}" type="sibTrans" cxnId="{72C2DB8F-C015-40B1-8D19-936453FEA84D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886AF222-1886-4183-A1BF-B95CBB1B9502}">
      <dgm:prSet phldrT="[Text]"/>
      <dgm:spPr>
        <a:solidFill>
          <a:schemeClr val="accent4">
            <a:lumMod val="20000"/>
            <a:lumOff val="80000"/>
          </a:scheme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accent4">
                  <a:lumMod val="50000"/>
                </a:schemeClr>
              </a:solidFill>
              <a:latin typeface="+mj-lt"/>
            </a:rPr>
            <a:t>Patrol</a:t>
          </a:r>
        </a:p>
      </dgm:t>
    </dgm:pt>
    <dgm:pt modelId="{14DA8443-D22F-4A3E-A63C-119BD21AA951}" type="parTrans" cxnId="{43018200-0C0B-42A4-9E3A-380A1EC0D0A1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EA07A72B-FAE4-4C06-9164-AF9D9FD27703}" type="sibTrans" cxnId="{43018200-0C0B-42A4-9E3A-380A1EC0D0A1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3BEB5D39-D932-4C2F-BB71-715CEB24557F}">
      <dgm:prSet phldrT="[Text]"/>
      <dgm:spPr>
        <a:solidFill>
          <a:schemeClr val="accent4">
            <a:lumMod val="20000"/>
            <a:lumOff val="80000"/>
          </a:scheme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accent4">
                  <a:lumMod val="50000"/>
                </a:schemeClr>
              </a:solidFill>
              <a:latin typeface="+mj-lt"/>
            </a:rPr>
            <a:t>Investigations</a:t>
          </a:r>
        </a:p>
      </dgm:t>
    </dgm:pt>
    <dgm:pt modelId="{A2BD50E7-2437-4A34-8400-640D6640F9BD}" type="parTrans" cxnId="{DE998258-3518-4C0D-B202-5B813FAE4F6C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5053171D-864C-4259-B386-5283B03B2FD7}" type="sibTrans" cxnId="{DE998258-3518-4C0D-B202-5B813FAE4F6C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1E865D06-EEC0-4B2A-92F0-CE32B73BD098}">
      <dgm:prSet/>
      <dgm:spPr>
        <a:solidFill>
          <a:schemeClr val="accent4">
            <a:lumMod val="20000"/>
            <a:lumOff val="80000"/>
          </a:scheme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accent4">
                  <a:lumMod val="50000"/>
                </a:schemeClr>
              </a:solidFill>
              <a:latin typeface="+mj-lt"/>
            </a:rPr>
            <a:t>Emergency</a:t>
          </a:r>
          <a:br>
            <a:rPr lang="en-US" dirty="0">
              <a:solidFill>
                <a:schemeClr val="accent4">
                  <a:lumMod val="50000"/>
                </a:schemeClr>
              </a:solidFill>
              <a:latin typeface="+mj-lt"/>
            </a:rPr>
          </a:br>
          <a:r>
            <a:rPr lang="en-US" dirty="0">
              <a:solidFill>
                <a:schemeClr val="accent4">
                  <a:lumMod val="50000"/>
                </a:schemeClr>
              </a:solidFill>
              <a:latin typeface="+mj-lt"/>
            </a:rPr>
            <a:t>Communications</a:t>
          </a:r>
        </a:p>
      </dgm:t>
    </dgm:pt>
    <dgm:pt modelId="{E3050E8E-5D39-4489-947A-B16FA73ABF70}" type="parTrans" cxnId="{DDB522AE-15DF-4A1E-A486-4AC8159AC7AE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EB591158-7620-49C5-A982-A895B50C42F1}" type="sibTrans" cxnId="{DDB522AE-15DF-4A1E-A486-4AC8159AC7AE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628DF93D-3921-458F-AF8F-0A4C0C511225}">
      <dgm:prSet custT="1"/>
      <dgm:spPr>
        <a:solidFill>
          <a:schemeClr val="accent4">
            <a:lumMod val="20000"/>
            <a:lumOff val="80000"/>
          </a:schemeClr>
        </a:solidFill>
        <a:ln>
          <a:noFill/>
        </a:ln>
      </dgm:spPr>
      <dgm:t>
        <a:bodyPr/>
        <a:lstStyle/>
        <a:p>
          <a:r>
            <a:rPr lang="en-US" sz="2500" dirty="0">
              <a:solidFill>
                <a:schemeClr val="accent4">
                  <a:lumMod val="50000"/>
                </a:schemeClr>
              </a:solidFill>
              <a:latin typeface="+mj-lt"/>
            </a:rPr>
            <a:t>Administrative Services: </a:t>
          </a:r>
          <a:br>
            <a:rPr lang="en-US" sz="2500" dirty="0">
              <a:solidFill>
                <a:schemeClr val="accent4">
                  <a:lumMod val="50000"/>
                </a:schemeClr>
              </a:solidFill>
              <a:latin typeface="+mj-lt"/>
            </a:rPr>
          </a:br>
          <a:r>
            <a:rPr lang="en-US" sz="2000" dirty="0">
              <a:solidFill>
                <a:schemeClr val="accent4">
                  <a:lumMod val="50000"/>
                </a:schemeClr>
              </a:solidFill>
              <a:latin typeface="+mj-lt"/>
            </a:rPr>
            <a:t>Records &amp; Evidence</a:t>
          </a:r>
          <a:endParaRPr lang="en-US" sz="2500" dirty="0">
            <a:solidFill>
              <a:schemeClr val="accent4">
                <a:lumMod val="50000"/>
              </a:schemeClr>
            </a:solidFill>
            <a:latin typeface="+mj-lt"/>
          </a:endParaRPr>
        </a:p>
      </dgm:t>
    </dgm:pt>
    <dgm:pt modelId="{CF3D2767-D701-4108-9F06-00250CFF823B}" type="parTrans" cxnId="{7FEF3B02-A822-412E-A193-325227E7CF9E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4D708986-E882-43E6-AF8C-F345456D0EC7}" type="sibTrans" cxnId="{7FEF3B02-A822-412E-A193-325227E7CF9E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6F1460A9-0D15-41CF-A5CE-37AE450F4585}" type="pres">
      <dgm:prSet presAssocID="{F4D71E29-D791-4C36-950D-192EB7E9495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436A9B0-25C7-4282-B201-4C4DBB6E7BFC}" type="pres">
      <dgm:prSet presAssocID="{C61F4282-E64B-4706-9A84-C52DBA657C88}" presName="vertOne" presStyleCnt="0"/>
      <dgm:spPr/>
    </dgm:pt>
    <dgm:pt modelId="{D4CD996E-AD45-49ED-8D20-A413285B12C9}" type="pres">
      <dgm:prSet presAssocID="{C61F4282-E64B-4706-9A84-C52DBA657C88}" presName="txOne" presStyleLbl="node0" presStyleIdx="0" presStyleCnt="1" custLinFactNeighborY="20155">
        <dgm:presLayoutVars>
          <dgm:chPref val="3"/>
        </dgm:presLayoutVars>
      </dgm:prSet>
      <dgm:spPr/>
    </dgm:pt>
    <dgm:pt modelId="{8D612014-E7EF-45A9-BC5F-7BD3B742F4AA}" type="pres">
      <dgm:prSet presAssocID="{C61F4282-E64B-4706-9A84-C52DBA657C88}" presName="parTransOne" presStyleCnt="0"/>
      <dgm:spPr/>
    </dgm:pt>
    <dgm:pt modelId="{70072C64-C7AE-4FD6-987B-03E1890A9646}" type="pres">
      <dgm:prSet presAssocID="{C61F4282-E64B-4706-9A84-C52DBA657C88}" presName="horzOne" presStyleCnt="0"/>
      <dgm:spPr/>
    </dgm:pt>
    <dgm:pt modelId="{6D18EAE4-A00C-467C-ADD4-1A879A2C7478}" type="pres">
      <dgm:prSet presAssocID="{886AF222-1886-4183-A1BF-B95CBB1B9502}" presName="vertTwo" presStyleCnt="0"/>
      <dgm:spPr/>
    </dgm:pt>
    <dgm:pt modelId="{DE079FD6-AC4D-4519-BB5C-EE5223B9CB89}" type="pres">
      <dgm:prSet presAssocID="{886AF222-1886-4183-A1BF-B95CBB1B9502}" presName="txTwo" presStyleLbl="node2" presStyleIdx="0" presStyleCnt="4" custLinFactNeighborY="-5080">
        <dgm:presLayoutVars>
          <dgm:chPref val="3"/>
        </dgm:presLayoutVars>
      </dgm:prSet>
      <dgm:spPr/>
    </dgm:pt>
    <dgm:pt modelId="{6080C55D-7C63-4F04-A084-6C84A3C1AE6F}" type="pres">
      <dgm:prSet presAssocID="{886AF222-1886-4183-A1BF-B95CBB1B9502}" presName="horzTwo" presStyleCnt="0"/>
      <dgm:spPr/>
    </dgm:pt>
    <dgm:pt modelId="{A2F9292A-61A6-4238-9545-03DAB6907293}" type="pres">
      <dgm:prSet presAssocID="{EA07A72B-FAE4-4C06-9164-AF9D9FD27703}" presName="sibSpaceTwo" presStyleCnt="0"/>
      <dgm:spPr/>
    </dgm:pt>
    <dgm:pt modelId="{74A79550-97D2-4EBE-AE9C-BA6D3E1F4B8C}" type="pres">
      <dgm:prSet presAssocID="{3BEB5D39-D932-4C2F-BB71-715CEB24557F}" presName="vertTwo" presStyleCnt="0"/>
      <dgm:spPr/>
    </dgm:pt>
    <dgm:pt modelId="{2EDB6F03-BC67-4442-9D19-949D1F9292E5}" type="pres">
      <dgm:prSet presAssocID="{3BEB5D39-D932-4C2F-BB71-715CEB24557F}" presName="txTwo" presStyleLbl="node2" presStyleIdx="1" presStyleCnt="4" custLinFactNeighborY="-5080">
        <dgm:presLayoutVars>
          <dgm:chPref val="3"/>
        </dgm:presLayoutVars>
      </dgm:prSet>
      <dgm:spPr/>
    </dgm:pt>
    <dgm:pt modelId="{BE6346C4-4AB0-4F42-A285-1FE82F6A603E}" type="pres">
      <dgm:prSet presAssocID="{3BEB5D39-D932-4C2F-BB71-715CEB24557F}" presName="horzTwo" presStyleCnt="0"/>
      <dgm:spPr/>
    </dgm:pt>
    <dgm:pt modelId="{B8070799-4F3D-4446-89FA-B7D96DA02FA1}" type="pres">
      <dgm:prSet presAssocID="{5053171D-864C-4259-B386-5283B03B2FD7}" presName="sibSpaceTwo" presStyleCnt="0"/>
      <dgm:spPr/>
    </dgm:pt>
    <dgm:pt modelId="{00BCA68C-0E72-4791-8E27-47F054DB36C0}" type="pres">
      <dgm:prSet presAssocID="{1E865D06-EEC0-4B2A-92F0-CE32B73BD098}" presName="vertTwo" presStyleCnt="0"/>
      <dgm:spPr/>
    </dgm:pt>
    <dgm:pt modelId="{0191491D-0FCD-4F22-A702-6B9F4AE128A6}" type="pres">
      <dgm:prSet presAssocID="{1E865D06-EEC0-4B2A-92F0-CE32B73BD098}" presName="txTwo" presStyleLbl="node2" presStyleIdx="2" presStyleCnt="4" custLinFactNeighborY="-5080">
        <dgm:presLayoutVars>
          <dgm:chPref val="3"/>
        </dgm:presLayoutVars>
      </dgm:prSet>
      <dgm:spPr/>
    </dgm:pt>
    <dgm:pt modelId="{D4C2ED59-4A0C-448C-8A19-A395A8BB0295}" type="pres">
      <dgm:prSet presAssocID="{1E865D06-EEC0-4B2A-92F0-CE32B73BD098}" presName="horzTwo" presStyleCnt="0"/>
      <dgm:spPr/>
    </dgm:pt>
    <dgm:pt modelId="{0AA1AD93-CE79-4AAD-83DC-061F448156E1}" type="pres">
      <dgm:prSet presAssocID="{EB591158-7620-49C5-A982-A895B50C42F1}" presName="sibSpaceTwo" presStyleCnt="0"/>
      <dgm:spPr/>
    </dgm:pt>
    <dgm:pt modelId="{F1352CAA-F228-4A8C-93C7-5A7404BEBE49}" type="pres">
      <dgm:prSet presAssocID="{628DF93D-3921-458F-AF8F-0A4C0C511225}" presName="vertTwo" presStyleCnt="0"/>
      <dgm:spPr/>
    </dgm:pt>
    <dgm:pt modelId="{09B57180-44AC-4E09-B808-95B33DA97614}" type="pres">
      <dgm:prSet presAssocID="{628DF93D-3921-458F-AF8F-0A4C0C511225}" presName="txTwo" presStyleLbl="node2" presStyleIdx="3" presStyleCnt="4" custLinFactNeighborY="-5080">
        <dgm:presLayoutVars>
          <dgm:chPref val="3"/>
        </dgm:presLayoutVars>
      </dgm:prSet>
      <dgm:spPr/>
    </dgm:pt>
    <dgm:pt modelId="{50A4B16C-3C89-4FD6-AE71-8F519C87B217}" type="pres">
      <dgm:prSet presAssocID="{628DF93D-3921-458F-AF8F-0A4C0C511225}" presName="horzTwo" presStyleCnt="0"/>
      <dgm:spPr/>
    </dgm:pt>
  </dgm:ptLst>
  <dgm:cxnLst>
    <dgm:cxn modelId="{43018200-0C0B-42A4-9E3A-380A1EC0D0A1}" srcId="{C61F4282-E64B-4706-9A84-C52DBA657C88}" destId="{886AF222-1886-4183-A1BF-B95CBB1B9502}" srcOrd="0" destOrd="0" parTransId="{14DA8443-D22F-4A3E-A63C-119BD21AA951}" sibTransId="{EA07A72B-FAE4-4C06-9164-AF9D9FD27703}"/>
    <dgm:cxn modelId="{7FEF3B02-A822-412E-A193-325227E7CF9E}" srcId="{C61F4282-E64B-4706-9A84-C52DBA657C88}" destId="{628DF93D-3921-458F-AF8F-0A4C0C511225}" srcOrd="3" destOrd="0" parTransId="{CF3D2767-D701-4108-9F06-00250CFF823B}" sibTransId="{4D708986-E882-43E6-AF8C-F345456D0EC7}"/>
    <dgm:cxn modelId="{F6F38F2B-EF13-4880-BDB3-75297CCE9294}" type="presOf" srcId="{628DF93D-3921-458F-AF8F-0A4C0C511225}" destId="{09B57180-44AC-4E09-B808-95B33DA97614}" srcOrd="0" destOrd="0" presId="urn:microsoft.com/office/officeart/2005/8/layout/hierarchy4"/>
    <dgm:cxn modelId="{801B9E44-D686-4A52-B71A-FED6DCDA76EB}" type="presOf" srcId="{886AF222-1886-4183-A1BF-B95CBB1B9502}" destId="{DE079FD6-AC4D-4519-BB5C-EE5223B9CB89}" srcOrd="0" destOrd="0" presId="urn:microsoft.com/office/officeart/2005/8/layout/hierarchy4"/>
    <dgm:cxn modelId="{2EDF4755-329A-43FC-8284-32CD46393446}" type="presOf" srcId="{3BEB5D39-D932-4C2F-BB71-715CEB24557F}" destId="{2EDB6F03-BC67-4442-9D19-949D1F9292E5}" srcOrd="0" destOrd="0" presId="urn:microsoft.com/office/officeart/2005/8/layout/hierarchy4"/>
    <dgm:cxn modelId="{5D9F4658-17A7-4FE2-B01D-0A3F0B30420C}" type="presOf" srcId="{1E865D06-EEC0-4B2A-92F0-CE32B73BD098}" destId="{0191491D-0FCD-4F22-A702-6B9F4AE128A6}" srcOrd="0" destOrd="0" presId="urn:microsoft.com/office/officeart/2005/8/layout/hierarchy4"/>
    <dgm:cxn modelId="{DE998258-3518-4C0D-B202-5B813FAE4F6C}" srcId="{C61F4282-E64B-4706-9A84-C52DBA657C88}" destId="{3BEB5D39-D932-4C2F-BB71-715CEB24557F}" srcOrd="1" destOrd="0" parTransId="{A2BD50E7-2437-4A34-8400-640D6640F9BD}" sibTransId="{5053171D-864C-4259-B386-5283B03B2FD7}"/>
    <dgm:cxn modelId="{72C2DB8F-C015-40B1-8D19-936453FEA84D}" srcId="{F4D71E29-D791-4C36-950D-192EB7E94953}" destId="{C61F4282-E64B-4706-9A84-C52DBA657C88}" srcOrd="0" destOrd="0" parTransId="{F8269CCF-1596-45BF-A0B7-DC7AD4614928}" sibTransId="{3344DB36-260B-4917-B1DF-C84C9EF653A2}"/>
    <dgm:cxn modelId="{EE334CAC-F5D4-43DD-98DF-B830E4376F25}" type="presOf" srcId="{F4D71E29-D791-4C36-950D-192EB7E94953}" destId="{6F1460A9-0D15-41CF-A5CE-37AE450F4585}" srcOrd="0" destOrd="0" presId="urn:microsoft.com/office/officeart/2005/8/layout/hierarchy4"/>
    <dgm:cxn modelId="{DDB522AE-15DF-4A1E-A486-4AC8159AC7AE}" srcId="{C61F4282-E64B-4706-9A84-C52DBA657C88}" destId="{1E865D06-EEC0-4B2A-92F0-CE32B73BD098}" srcOrd="2" destOrd="0" parTransId="{E3050E8E-5D39-4489-947A-B16FA73ABF70}" sibTransId="{EB591158-7620-49C5-A982-A895B50C42F1}"/>
    <dgm:cxn modelId="{38CD45E6-9114-430F-A4E5-638251476600}" type="presOf" srcId="{C61F4282-E64B-4706-9A84-C52DBA657C88}" destId="{D4CD996E-AD45-49ED-8D20-A413285B12C9}" srcOrd="0" destOrd="0" presId="urn:microsoft.com/office/officeart/2005/8/layout/hierarchy4"/>
    <dgm:cxn modelId="{9C6EEB93-0D03-4CE0-A2FF-8435A8E547E3}" type="presParOf" srcId="{6F1460A9-0D15-41CF-A5CE-37AE450F4585}" destId="{6436A9B0-25C7-4282-B201-4C4DBB6E7BFC}" srcOrd="0" destOrd="0" presId="urn:microsoft.com/office/officeart/2005/8/layout/hierarchy4"/>
    <dgm:cxn modelId="{0D3FC45D-9B9E-42FF-A456-7A96F74E0F39}" type="presParOf" srcId="{6436A9B0-25C7-4282-B201-4C4DBB6E7BFC}" destId="{D4CD996E-AD45-49ED-8D20-A413285B12C9}" srcOrd="0" destOrd="0" presId="urn:microsoft.com/office/officeart/2005/8/layout/hierarchy4"/>
    <dgm:cxn modelId="{F7384BEC-407D-4F7E-B1B0-CB113D333E7F}" type="presParOf" srcId="{6436A9B0-25C7-4282-B201-4C4DBB6E7BFC}" destId="{8D612014-E7EF-45A9-BC5F-7BD3B742F4AA}" srcOrd="1" destOrd="0" presId="urn:microsoft.com/office/officeart/2005/8/layout/hierarchy4"/>
    <dgm:cxn modelId="{CA41BB78-F53D-4ECC-BFFD-9609332EA09B}" type="presParOf" srcId="{6436A9B0-25C7-4282-B201-4C4DBB6E7BFC}" destId="{70072C64-C7AE-4FD6-987B-03E1890A9646}" srcOrd="2" destOrd="0" presId="urn:microsoft.com/office/officeart/2005/8/layout/hierarchy4"/>
    <dgm:cxn modelId="{948DACAC-5240-4E82-855A-B2444E5C53D7}" type="presParOf" srcId="{70072C64-C7AE-4FD6-987B-03E1890A9646}" destId="{6D18EAE4-A00C-467C-ADD4-1A879A2C7478}" srcOrd="0" destOrd="0" presId="urn:microsoft.com/office/officeart/2005/8/layout/hierarchy4"/>
    <dgm:cxn modelId="{4AC3963F-476E-43B5-8F78-C5F4E7F95436}" type="presParOf" srcId="{6D18EAE4-A00C-467C-ADD4-1A879A2C7478}" destId="{DE079FD6-AC4D-4519-BB5C-EE5223B9CB89}" srcOrd="0" destOrd="0" presId="urn:microsoft.com/office/officeart/2005/8/layout/hierarchy4"/>
    <dgm:cxn modelId="{D0F8215D-AB1C-4EA2-9A84-E3B4D95BC582}" type="presParOf" srcId="{6D18EAE4-A00C-467C-ADD4-1A879A2C7478}" destId="{6080C55D-7C63-4F04-A084-6C84A3C1AE6F}" srcOrd="1" destOrd="0" presId="urn:microsoft.com/office/officeart/2005/8/layout/hierarchy4"/>
    <dgm:cxn modelId="{7FF041F4-5D8E-433B-A70E-06B91FE2BD7D}" type="presParOf" srcId="{70072C64-C7AE-4FD6-987B-03E1890A9646}" destId="{A2F9292A-61A6-4238-9545-03DAB6907293}" srcOrd="1" destOrd="0" presId="urn:microsoft.com/office/officeart/2005/8/layout/hierarchy4"/>
    <dgm:cxn modelId="{16BE932F-6241-4E2F-953A-9D8F6094D51A}" type="presParOf" srcId="{70072C64-C7AE-4FD6-987B-03E1890A9646}" destId="{74A79550-97D2-4EBE-AE9C-BA6D3E1F4B8C}" srcOrd="2" destOrd="0" presId="urn:microsoft.com/office/officeart/2005/8/layout/hierarchy4"/>
    <dgm:cxn modelId="{CCD0D1B0-0327-4EAD-B987-D5077B7DE9CC}" type="presParOf" srcId="{74A79550-97D2-4EBE-AE9C-BA6D3E1F4B8C}" destId="{2EDB6F03-BC67-4442-9D19-949D1F9292E5}" srcOrd="0" destOrd="0" presId="urn:microsoft.com/office/officeart/2005/8/layout/hierarchy4"/>
    <dgm:cxn modelId="{D1C3DE42-3EBA-4DEC-BFF3-031E4A61DB8B}" type="presParOf" srcId="{74A79550-97D2-4EBE-AE9C-BA6D3E1F4B8C}" destId="{BE6346C4-4AB0-4F42-A285-1FE82F6A603E}" srcOrd="1" destOrd="0" presId="urn:microsoft.com/office/officeart/2005/8/layout/hierarchy4"/>
    <dgm:cxn modelId="{2EAEA18C-0B9F-4271-A8A9-8714326B3E36}" type="presParOf" srcId="{70072C64-C7AE-4FD6-987B-03E1890A9646}" destId="{B8070799-4F3D-4446-89FA-B7D96DA02FA1}" srcOrd="3" destOrd="0" presId="urn:microsoft.com/office/officeart/2005/8/layout/hierarchy4"/>
    <dgm:cxn modelId="{248088A8-7B1B-4B89-85EB-F4DD999109B8}" type="presParOf" srcId="{70072C64-C7AE-4FD6-987B-03E1890A9646}" destId="{00BCA68C-0E72-4791-8E27-47F054DB36C0}" srcOrd="4" destOrd="0" presId="urn:microsoft.com/office/officeart/2005/8/layout/hierarchy4"/>
    <dgm:cxn modelId="{C93CB43B-C5AB-4902-BE81-0641C938DFBE}" type="presParOf" srcId="{00BCA68C-0E72-4791-8E27-47F054DB36C0}" destId="{0191491D-0FCD-4F22-A702-6B9F4AE128A6}" srcOrd="0" destOrd="0" presId="urn:microsoft.com/office/officeart/2005/8/layout/hierarchy4"/>
    <dgm:cxn modelId="{191D5BF6-3A97-4115-85C5-0981F82A6212}" type="presParOf" srcId="{00BCA68C-0E72-4791-8E27-47F054DB36C0}" destId="{D4C2ED59-4A0C-448C-8A19-A395A8BB0295}" srcOrd="1" destOrd="0" presId="urn:microsoft.com/office/officeart/2005/8/layout/hierarchy4"/>
    <dgm:cxn modelId="{E9C2514F-FE20-4B54-97C0-2FAE7AB2A036}" type="presParOf" srcId="{70072C64-C7AE-4FD6-987B-03E1890A9646}" destId="{0AA1AD93-CE79-4AAD-83DC-061F448156E1}" srcOrd="5" destOrd="0" presId="urn:microsoft.com/office/officeart/2005/8/layout/hierarchy4"/>
    <dgm:cxn modelId="{EBBB98AF-090C-438A-ADF9-E30A8913FAF8}" type="presParOf" srcId="{70072C64-C7AE-4FD6-987B-03E1890A9646}" destId="{F1352CAA-F228-4A8C-93C7-5A7404BEBE49}" srcOrd="6" destOrd="0" presId="urn:microsoft.com/office/officeart/2005/8/layout/hierarchy4"/>
    <dgm:cxn modelId="{C1F1B54C-66ED-4BF5-9155-0E8D9FEEC167}" type="presParOf" srcId="{F1352CAA-F228-4A8C-93C7-5A7404BEBE49}" destId="{09B57180-44AC-4E09-B808-95B33DA97614}" srcOrd="0" destOrd="0" presId="urn:microsoft.com/office/officeart/2005/8/layout/hierarchy4"/>
    <dgm:cxn modelId="{2E54B775-2FF4-426E-9FC1-016B13AF8A81}" type="presParOf" srcId="{F1352CAA-F228-4A8C-93C7-5A7404BEBE49}" destId="{50A4B16C-3C89-4FD6-AE71-8F519C87B21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D1981F-33A2-4EAF-9C47-B51EEC98AF83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3AA325A-99F3-4FDC-99D4-B1A109F60592}">
      <dgm:prSet phldrT="[Text]"/>
      <dgm:spPr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Stacy Kelly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Chief of Police</a:t>
          </a:r>
        </a:p>
      </dgm:t>
    </dgm:pt>
    <dgm:pt modelId="{C0AE2A71-E9AF-4F26-B664-A5B82877BCFB}" type="parTrans" cxnId="{0B7F36C1-3BF6-423D-B2E9-C0409557F24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87BF5694-6B5A-4C83-9907-DF59A4B87D76}" type="sibTrans" cxnId="{0B7F36C1-3BF6-423D-B2E9-C0409557F24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1EF5E3C7-119F-479B-9009-B6D70C9E375B}">
      <dgm:prSet/>
      <dgm:spPr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Eric Halverson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Deputy Chief</a:t>
          </a:r>
        </a:p>
      </dgm:t>
    </dgm:pt>
    <dgm:pt modelId="{51F2CC7E-4394-4673-A9B5-33E727F366F6}" type="parTrans" cxnId="{1DF05CD1-F921-41CD-888D-C8A76515362B}">
      <dgm:prSet/>
      <dgm:spPr/>
      <dgm:t>
        <a:bodyPr/>
        <a:lstStyle/>
        <a:p>
          <a:endParaRPr lang="en-US" b="1">
            <a:solidFill>
              <a:srgbClr val="292929"/>
            </a:solidFill>
            <a:latin typeface="+mj-lt"/>
          </a:endParaRPr>
        </a:p>
      </dgm:t>
    </dgm:pt>
    <dgm:pt modelId="{24628B54-59E7-45FC-81EA-13974182692D}" type="sibTrans" cxnId="{1DF05CD1-F921-41CD-888D-C8A76515362B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AD03DBAF-2B4E-4C58-B0FF-AE0153C4C21D}" type="asst">
      <dgm:prSet/>
      <dgm:spPr>
        <a:solidFill>
          <a:schemeClr val="accent3">
            <a:lumMod val="50000"/>
          </a:schemeClr>
        </a:solidFill>
        <a:ln>
          <a:noFill/>
        </a:ln>
      </dgm:spPr>
      <dgm:t>
        <a:bodyPr/>
        <a:lstStyle/>
        <a:p>
          <a:r>
            <a:rPr lang="en-US" b="1" spc="100" baseline="0" dirty="0">
              <a:solidFill>
                <a:srgbClr val="292929"/>
              </a:solidFill>
              <a:latin typeface="+mj-lt"/>
            </a:rPr>
            <a:t>Patrol</a:t>
          </a:r>
        </a:p>
      </dgm:t>
    </dgm:pt>
    <dgm:pt modelId="{F11D09A3-939B-45B7-B185-C25051AE0266}" type="parTrans" cxnId="{751A1159-CC22-4ECB-9D76-DE1ED6FDD739}">
      <dgm:prSet/>
      <dgm:spPr/>
      <dgm:t>
        <a:bodyPr/>
        <a:lstStyle/>
        <a:p>
          <a:endParaRPr lang="en-US" b="1">
            <a:solidFill>
              <a:srgbClr val="292929"/>
            </a:solidFill>
            <a:latin typeface="+mj-lt"/>
          </a:endParaRPr>
        </a:p>
      </dgm:t>
    </dgm:pt>
    <dgm:pt modelId="{19BC06FC-7EF0-4854-8C92-0ED186E2D666}" type="sibTrans" cxnId="{751A1159-CC22-4ECB-9D76-DE1ED6FDD73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27993DD2-6692-4E90-9448-F844DC44F870}" type="asst">
      <dgm:prSet/>
      <dgm:spPr>
        <a:solidFill>
          <a:schemeClr val="accent2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en-US" b="1" spc="100" baseline="0" dirty="0">
              <a:solidFill>
                <a:srgbClr val="292929"/>
              </a:solidFill>
              <a:latin typeface="+mj-lt"/>
            </a:rPr>
            <a:t>Investigation</a:t>
          </a:r>
        </a:p>
      </dgm:t>
    </dgm:pt>
    <dgm:pt modelId="{EF141811-FA08-4F94-AD02-0C77937E7EE9}" type="parTrans" cxnId="{A8C88388-E1D6-464D-9057-3BC84549D8BF}">
      <dgm:prSet/>
      <dgm:spPr/>
      <dgm:t>
        <a:bodyPr/>
        <a:lstStyle/>
        <a:p>
          <a:endParaRPr lang="en-US" b="1">
            <a:solidFill>
              <a:srgbClr val="292929"/>
            </a:solidFill>
            <a:latin typeface="+mj-lt"/>
          </a:endParaRPr>
        </a:p>
      </dgm:t>
    </dgm:pt>
    <dgm:pt modelId="{B9061566-A99D-410B-9761-C32641B233A1}" type="sibTrans" cxnId="{A8C88388-E1D6-464D-9057-3BC84549D8BF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85E249CD-42BA-4CB3-8347-C7BC34E4BB5C}">
      <dgm:prSet/>
      <dgm:spPr>
        <a:solidFill>
          <a:schemeClr val="accent3">
            <a:lumMod val="75000"/>
          </a:schemeClr>
        </a:solidFill>
        <a:ln w="57150">
          <a:noFill/>
          <a:prstDash val="dash"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Andrew Randall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Sergeant (Supervisor)</a:t>
          </a:r>
        </a:p>
      </dgm:t>
    </dgm:pt>
    <dgm:pt modelId="{71EA61C0-C19C-45C8-99F6-98D051B49BE9}" type="parTrans" cxnId="{D227516F-8FE4-4321-A5B5-C3F18FA24DF3}">
      <dgm:prSet/>
      <dgm:spPr/>
      <dgm:t>
        <a:bodyPr/>
        <a:lstStyle/>
        <a:p>
          <a:endParaRPr lang="en-US" b="1">
            <a:solidFill>
              <a:srgbClr val="292929"/>
            </a:solidFill>
            <a:latin typeface="+mj-lt"/>
          </a:endParaRPr>
        </a:p>
      </dgm:t>
    </dgm:pt>
    <dgm:pt modelId="{F1F3C44E-4233-4BEA-B357-79726BA0CA34}" type="sibTrans" cxnId="{D227516F-8FE4-4321-A5B5-C3F18FA24DF3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B986A221-FFD3-489B-9BE0-8BE488271DDC}">
      <dgm:prSet/>
      <dgm:spPr>
        <a:solidFill>
          <a:schemeClr val="accent3">
            <a:lumMod val="75000"/>
          </a:schemeClr>
        </a:solidFill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Thomas Litwin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Sergeant (Supervisor)</a:t>
          </a:r>
        </a:p>
      </dgm:t>
    </dgm:pt>
    <dgm:pt modelId="{A932246A-817B-4BD1-AB4C-8910DA3EDBD6}" type="parTrans" cxnId="{173C7A39-5276-4E54-9CC9-D12DAA0E128D}">
      <dgm:prSet/>
      <dgm:spPr/>
      <dgm:t>
        <a:bodyPr/>
        <a:lstStyle/>
        <a:p>
          <a:endParaRPr lang="en-US" b="1">
            <a:solidFill>
              <a:srgbClr val="292929"/>
            </a:solidFill>
            <a:latin typeface="+mj-lt"/>
          </a:endParaRPr>
        </a:p>
      </dgm:t>
    </dgm:pt>
    <dgm:pt modelId="{20EC3715-FA5B-4ED5-9660-D4B3A13DFC7E}" type="sibTrans" cxnId="{173C7A39-5276-4E54-9CC9-D12DAA0E128D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840D887F-C33E-4784-92B7-69E663DAEFAB}">
      <dgm:prSet/>
      <dgm:spPr>
        <a:solidFill>
          <a:schemeClr val="accent3">
            <a:lumMod val="75000"/>
          </a:schemeClr>
        </a:solidFill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Arthur Duryea </a:t>
          </a:r>
        </a:p>
        <a:p>
          <a:r>
            <a:rPr lang="en-US" b="1" dirty="0">
              <a:solidFill>
                <a:srgbClr val="292929"/>
              </a:solidFill>
              <a:latin typeface="+mj-lt"/>
            </a:rPr>
            <a:t>Sergeant (Supervisor)</a:t>
          </a:r>
        </a:p>
      </dgm:t>
    </dgm:pt>
    <dgm:pt modelId="{E80F3D87-CB32-4180-B783-4CAF6A8729F3}" type="parTrans" cxnId="{40B39446-8A90-42CB-9032-F26DB770E0C3}">
      <dgm:prSet/>
      <dgm:spPr/>
      <dgm:t>
        <a:bodyPr/>
        <a:lstStyle/>
        <a:p>
          <a:endParaRPr lang="en-US" b="1">
            <a:solidFill>
              <a:srgbClr val="292929"/>
            </a:solidFill>
            <a:latin typeface="+mj-lt"/>
          </a:endParaRPr>
        </a:p>
      </dgm:t>
    </dgm:pt>
    <dgm:pt modelId="{E609005C-A24E-4296-AC78-3695DBC22931}" type="sibTrans" cxnId="{40B39446-8A90-42CB-9032-F26DB770E0C3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8296ECC0-D98C-476E-977E-7CC963B47A5C}">
      <dgm:prSet/>
      <dgm:spPr>
        <a:solidFill>
          <a:schemeClr val="bg1">
            <a:lumMod val="85000"/>
          </a:schemeClr>
        </a:solidFill>
        <a:ln>
          <a:solidFill>
            <a:schemeClr val="accent4">
              <a:lumMod val="50000"/>
            </a:schemeClr>
          </a:solidFill>
          <a:prstDash val="dash"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</a:rPr>
            <a:t>Future: </a:t>
          </a:r>
          <a:br>
            <a:rPr lang="en-US" b="1" dirty="0">
              <a:solidFill>
                <a:srgbClr val="292929"/>
              </a:solidFill>
            </a:rPr>
          </a:br>
          <a:r>
            <a:rPr lang="en-US" b="1" dirty="0">
              <a:solidFill>
                <a:srgbClr val="292929"/>
              </a:solidFill>
            </a:rPr>
            <a:t>School Resource Officer</a:t>
          </a:r>
        </a:p>
      </dgm:t>
    </dgm:pt>
    <dgm:pt modelId="{0B056269-CFD8-4CD3-8C77-031E84607E13}" type="parTrans" cxnId="{DE6CEAFA-9DA2-48C3-B9C0-EF628196EFC6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70963B4E-A188-4796-8BA1-71FD490480E5}" type="sibTrans" cxnId="{DE6CEAFA-9DA2-48C3-B9C0-EF628196EFC6}">
      <dgm:prSet/>
      <dgm:spPr/>
      <dgm:t>
        <a:bodyPr/>
        <a:lstStyle/>
        <a:p>
          <a:endParaRPr lang="en-US"/>
        </a:p>
      </dgm:t>
    </dgm:pt>
    <dgm:pt modelId="{64CFED88-B8E6-4EA8-BC7F-A0DD5C80A5AF}">
      <dgm:prSet/>
      <dgm:spPr>
        <a:solidFill>
          <a:srgbClr val="FF33CC"/>
        </a:solidFill>
        <a:ln>
          <a:solidFill>
            <a:schemeClr val="accent4">
              <a:lumMod val="50000"/>
            </a:schemeClr>
          </a:solidFill>
          <a:prstDash val="dash"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</a:rPr>
            <a:t>Sergio Carrera Detective</a:t>
          </a:r>
        </a:p>
      </dgm:t>
    </dgm:pt>
    <dgm:pt modelId="{4F72AAC6-C2D0-4C87-84CE-B05D12C21949}" type="parTrans" cxnId="{089BADBB-649C-4575-A0DD-E7EFE921FAC1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E67256E4-1AC2-418C-BBD7-C539EDD4A862}" type="sibTrans" cxnId="{089BADBB-649C-4575-A0DD-E7EFE921FAC1}">
      <dgm:prSet/>
      <dgm:spPr/>
      <dgm:t>
        <a:bodyPr/>
        <a:lstStyle/>
        <a:p>
          <a:endParaRPr lang="en-US"/>
        </a:p>
      </dgm:t>
    </dgm:pt>
    <dgm:pt modelId="{C9D02706-17D9-4562-BFBD-89ADEC8934E4}">
      <dgm:prSet/>
      <dgm:spPr>
        <a:solidFill>
          <a:schemeClr val="accent3">
            <a:lumMod val="75000"/>
          </a:schemeClr>
        </a:solidFill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Jair Macareno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Sergeant (Supervisor)</a:t>
          </a:r>
        </a:p>
      </dgm:t>
    </dgm:pt>
    <dgm:pt modelId="{6FDA4EF7-22FD-4464-8829-23ADC2FF7ED1}" type="parTrans" cxnId="{A2687432-BBFF-4353-865B-9110AE901BBB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6C44553F-361D-4FEE-A99B-C20E4EFAC03F}" type="sibTrans" cxnId="{A2687432-BBFF-4353-865B-9110AE901BBB}">
      <dgm:prSet/>
      <dgm:spPr/>
      <dgm:t>
        <a:bodyPr/>
        <a:lstStyle/>
        <a:p>
          <a:endParaRPr lang="en-US"/>
        </a:p>
      </dgm:t>
    </dgm:pt>
    <dgm:pt modelId="{95305C34-A700-4DFF-9A27-0DDADF78DF5F}">
      <dgm:prSet/>
      <dgm:spPr>
        <a:solidFill>
          <a:schemeClr val="accent3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Cory Gerig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Sr. Police Officer</a:t>
          </a:r>
        </a:p>
      </dgm:t>
    </dgm:pt>
    <dgm:pt modelId="{CD7DFC98-4109-4FA0-89E9-690F0CFF0E66}" type="parTrans" cxnId="{9B71A024-7EB7-473F-B41A-FA7360B41480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23461421-4578-4A4B-89E8-B7DDD7680E2C}" type="sibTrans" cxnId="{9B71A024-7EB7-473F-B41A-FA7360B41480}">
      <dgm:prSet/>
      <dgm:spPr/>
      <dgm:t>
        <a:bodyPr/>
        <a:lstStyle/>
        <a:p>
          <a:endParaRPr lang="en-US"/>
        </a:p>
      </dgm:t>
    </dgm:pt>
    <dgm:pt modelId="{F73AB2BE-52FF-4F7C-84B3-ADEBE9935764}">
      <dgm:prSet/>
      <dgm:spPr>
        <a:solidFill>
          <a:schemeClr val="accent3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Stephen Sladek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Police Officer</a:t>
          </a:r>
        </a:p>
      </dgm:t>
    </dgm:pt>
    <dgm:pt modelId="{77F714CF-A8D2-475B-A8F6-A1853530ECE4}" type="parTrans" cxnId="{BFF0608D-D211-4658-9B6D-9A405AFEE1A4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F3FA3CE8-32ED-4781-8537-3217A543823A}" type="sibTrans" cxnId="{BFF0608D-D211-4658-9B6D-9A405AFEE1A4}">
      <dgm:prSet/>
      <dgm:spPr/>
      <dgm:t>
        <a:bodyPr/>
        <a:lstStyle/>
        <a:p>
          <a:endParaRPr lang="en-US"/>
        </a:p>
      </dgm:t>
    </dgm:pt>
    <dgm:pt modelId="{8F7092A1-51C5-4979-A85B-D2B1A44BC7FA}">
      <dgm:prSet/>
      <dgm:spPr>
        <a:solidFill>
          <a:schemeClr val="accent3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Brian Weber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Police Officer</a:t>
          </a:r>
        </a:p>
      </dgm:t>
    </dgm:pt>
    <dgm:pt modelId="{BC082DFF-0458-47BD-B741-23E164F8C433}" type="parTrans" cxnId="{0C3E9939-389A-4A37-B1FC-B8625A848330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776AFDF9-D64E-488F-918F-0EB8A52D2DC0}" type="sibTrans" cxnId="{0C3E9939-389A-4A37-B1FC-B8625A848330}">
      <dgm:prSet/>
      <dgm:spPr/>
      <dgm:t>
        <a:bodyPr/>
        <a:lstStyle/>
        <a:p>
          <a:endParaRPr lang="en-US"/>
        </a:p>
      </dgm:t>
    </dgm:pt>
    <dgm:pt modelId="{DA9961E8-A594-4261-A52F-581C59673140}">
      <dgm:prSet/>
      <dgm:spPr>
        <a:solidFill>
          <a:schemeClr val="accent3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en-US" b="1" dirty="0">
              <a:ln>
                <a:noFill/>
              </a:ln>
              <a:solidFill>
                <a:srgbClr val="292929"/>
              </a:solidFill>
              <a:latin typeface="+mj-lt"/>
            </a:rPr>
            <a:t>Eva Khamphouy</a:t>
          </a:r>
          <a:br>
            <a:rPr lang="en-US" b="1" dirty="0">
              <a:ln>
                <a:noFill/>
              </a:ln>
              <a:solidFill>
                <a:srgbClr val="292929"/>
              </a:solidFill>
              <a:latin typeface="+mj-lt"/>
            </a:rPr>
          </a:br>
          <a:r>
            <a:rPr lang="en-US" b="1" dirty="0">
              <a:ln>
                <a:noFill/>
              </a:ln>
              <a:solidFill>
                <a:srgbClr val="292929"/>
              </a:solidFill>
              <a:latin typeface="+mj-lt"/>
            </a:rPr>
            <a:t>Police Officer</a:t>
          </a:r>
        </a:p>
      </dgm:t>
    </dgm:pt>
    <dgm:pt modelId="{785857A0-E09F-4B02-86CF-C40FD5E457D5}" type="parTrans" cxnId="{AF97D0B9-4FE4-4516-AD5F-3D06A7873833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BB090846-57BE-4959-8839-028E970D0CB9}" type="sibTrans" cxnId="{AF97D0B9-4FE4-4516-AD5F-3D06A7873833}">
      <dgm:prSet/>
      <dgm:spPr/>
      <dgm:t>
        <a:bodyPr/>
        <a:lstStyle/>
        <a:p>
          <a:endParaRPr lang="en-US"/>
        </a:p>
      </dgm:t>
    </dgm:pt>
    <dgm:pt modelId="{7A77876C-DF68-4E0B-AB9A-C0B3D6C838A7}">
      <dgm:prSet/>
      <dgm:spPr>
        <a:solidFill>
          <a:schemeClr val="accent3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Zachary Stockton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Police Officer</a:t>
          </a:r>
        </a:p>
      </dgm:t>
    </dgm:pt>
    <dgm:pt modelId="{B0806EA7-28DC-47F5-9EF2-CCF62B39A2A1}" type="parTrans" cxnId="{44A14A19-41F6-4350-BFDA-7BD1E750AD8B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A1349EAE-CA20-4318-843D-08BE334AAC6C}" type="sibTrans" cxnId="{44A14A19-41F6-4350-BFDA-7BD1E750AD8B}">
      <dgm:prSet/>
      <dgm:spPr/>
      <dgm:t>
        <a:bodyPr/>
        <a:lstStyle/>
        <a:p>
          <a:endParaRPr lang="en-US"/>
        </a:p>
      </dgm:t>
    </dgm:pt>
    <dgm:pt modelId="{9D1BD855-C89F-4F98-849B-66A8A25D5B4B}">
      <dgm:prSet/>
      <dgm:spPr>
        <a:solidFill>
          <a:schemeClr val="accent3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Nicholas Bradley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Police Officer</a:t>
          </a:r>
        </a:p>
      </dgm:t>
    </dgm:pt>
    <dgm:pt modelId="{D5959876-D303-4128-86DF-C9C39DC28E42}" type="parTrans" cxnId="{FD4A7838-2886-49BE-A8B1-3F3DAD11546D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CD8852EA-4EDB-4E3B-980F-101091FFEC43}" type="sibTrans" cxnId="{FD4A7838-2886-49BE-A8B1-3F3DAD11546D}">
      <dgm:prSet/>
      <dgm:spPr/>
      <dgm:t>
        <a:bodyPr/>
        <a:lstStyle/>
        <a:p>
          <a:endParaRPr lang="en-US"/>
        </a:p>
      </dgm:t>
    </dgm:pt>
    <dgm:pt modelId="{A0EA5DA1-9EB6-4099-B075-96162D2F4ADD}">
      <dgm:prSet/>
      <dgm:spPr>
        <a:solidFill>
          <a:schemeClr val="accent3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Hunter Michaelson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Police Officer</a:t>
          </a:r>
        </a:p>
      </dgm:t>
    </dgm:pt>
    <dgm:pt modelId="{4FAC263E-DF49-425A-AC0C-2A45337B4630}" type="parTrans" cxnId="{6A94A5CC-8354-4BA1-BE4D-82E08D5E8B75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6AF2A4B9-2F37-408E-BE36-5B6FDC8A4B68}" type="sibTrans" cxnId="{6A94A5CC-8354-4BA1-BE4D-82E08D5E8B75}">
      <dgm:prSet/>
      <dgm:spPr/>
      <dgm:t>
        <a:bodyPr/>
        <a:lstStyle/>
        <a:p>
          <a:endParaRPr lang="en-US"/>
        </a:p>
      </dgm:t>
    </dgm:pt>
    <dgm:pt modelId="{701AA530-C8BC-4832-9652-11607B715F3F}">
      <dgm:prSet/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Luis Marone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Training Academy</a:t>
          </a:r>
        </a:p>
      </dgm:t>
    </dgm:pt>
    <dgm:pt modelId="{3484428F-AD8A-4A6F-AC30-8CEA9AE3B452}" type="parTrans" cxnId="{831638BA-A7F1-4A71-9389-4CDCF63096C0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35ED505D-C97C-4B46-A943-4B0B24ED4F8B}" type="sibTrans" cxnId="{831638BA-A7F1-4A71-9389-4CDCF63096C0}">
      <dgm:prSet/>
      <dgm:spPr/>
      <dgm:t>
        <a:bodyPr/>
        <a:lstStyle/>
        <a:p>
          <a:endParaRPr lang="en-US"/>
        </a:p>
      </dgm:t>
    </dgm:pt>
    <dgm:pt modelId="{61171002-01A9-4CEA-9BE7-DC0C71E5BFF5}">
      <dgm:prSet/>
      <dgm:spPr>
        <a:solidFill>
          <a:srgbClr val="FFC000"/>
        </a:solidFill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Bella Byers            Training Academy</a:t>
          </a:r>
        </a:p>
      </dgm:t>
    </dgm:pt>
    <dgm:pt modelId="{AFE10AA1-BC66-4F8E-9B91-24524CCD4FB8}" type="parTrans" cxnId="{2E137BD0-D7F9-484F-B9AA-F7F109A865E0}">
      <dgm:prSet/>
      <dgm:spPr/>
      <dgm:t>
        <a:bodyPr/>
        <a:lstStyle/>
        <a:p>
          <a:endParaRPr lang="en-US"/>
        </a:p>
      </dgm:t>
    </dgm:pt>
    <dgm:pt modelId="{312BFC0D-4B9D-46BC-95D4-6A177AB209CB}" type="sibTrans" cxnId="{2E137BD0-D7F9-484F-B9AA-F7F109A865E0}">
      <dgm:prSet/>
      <dgm:spPr/>
      <dgm:t>
        <a:bodyPr/>
        <a:lstStyle/>
        <a:p>
          <a:endParaRPr lang="en-US"/>
        </a:p>
      </dgm:t>
    </dgm:pt>
    <dgm:pt modelId="{72E4E4D9-617B-4F12-BC8A-4AC3382FAFAD}">
      <dgm:prSet/>
      <dgm:spPr>
        <a:solidFill>
          <a:schemeClr val="bg1">
            <a:lumMod val="85000"/>
          </a:schemeClr>
        </a:solidFill>
        <a:ln>
          <a:solidFill>
            <a:schemeClr val="tx1"/>
          </a:solidFill>
          <a:prstDash val="dash"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Future:                                Community Resource Officer</a:t>
          </a:r>
        </a:p>
      </dgm:t>
    </dgm:pt>
    <dgm:pt modelId="{E1BB64FE-1B17-4DEC-9DB6-97F03E7F31E8}" type="parTrans" cxnId="{706EF695-FC4B-4123-BAE1-7F70CA274AAF}">
      <dgm:prSet/>
      <dgm:spPr/>
      <dgm:t>
        <a:bodyPr/>
        <a:lstStyle/>
        <a:p>
          <a:endParaRPr lang="en-US"/>
        </a:p>
      </dgm:t>
    </dgm:pt>
    <dgm:pt modelId="{72DB68C7-8584-46FD-AC45-56FA59198596}" type="sibTrans" cxnId="{706EF695-FC4B-4123-BAE1-7F70CA274AAF}">
      <dgm:prSet/>
      <dgm:spPr/>
      <dgm:t>
        <a:bodyPr/>
        <a:lstStyle/>
        <a:p>
          <a:endParaRPr lang="en-US"/>
        </a:p>
      </dgm:t>
    </dgm:pt>
    <dgm:pt modelId="{B1325C49-AA7C-4D71-A56F-2B23DE4C6011}">
      <dgm:prSet/>
      <dgm:spPr>
        <a:solidFill>
          <a:srgbClr val="FF33CC"/>
        </a:solidFill>
        <a:ln w="57150">
          <a:noFill/>
          <a:prstDash val="dash"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Madyson Hanna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Detective</a:t>
          </a:r>
        </a:p>
      </dgm:t>
    </dgm:pt>
    <dgm:pt modelId="{6CAF0FF2-3895-4DFC-AA77-C7F1D5521A20}" type="sibTrans" cxnId="{4FEC178D-59F7-440E-8374-7B486F01BEF5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0FC53345-0B82-4BA1-8A5D-D7BD6ADA0948}" type="parTrans" cxnId="{4FEC178D-59F7-440E-8374-7B486F01BEF5}">
      <dgm:prSet/>
      <dgm:spPr/>
      <dgm:t>
        <a:bodyPr/>
        <a:lstStyle/>
        <a:p>
          <a:endParaRPr lang="en-US" b="1">
            <a:solidFill>
              <a:srgbClr val="292929"/>
            </a:solidFill>
            <a:latin typeface="+mj-lt"/>
          </a:endParaRPr>
        </a:p>
      </dgm:t>
    </dgm:pt>
    <dgm:pt modelId="{2D90478E-C180-413C-9368-5EB9FF5FE126}" type="pres">
      <dgm:prSet presAssocID="{D8D1981F-33A2-4EAF-9C47-B51EEC98AF8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4994ED3-7CBA-4C24-A6A2-50D5CB1AD30B}" type="pres">
      <dgm:prSet presAssocID="{33AA325A-99F3-4FDC-99D4-B1A109F60592}" presName="hierRoot1" presStyleCnt="0">
        <dgm:presLayoutVars>
          <dgm:hierBranch val="init"/>
        </dgm:presLayoutVars>
      </dgm:prSet>
      <dgm:spPr/>
    </dgm:pt>
    <dgm:pt modelId="{1185CBD6-E20A-43A0-B504-13E52739A92F}" type="pres">
      <dgm:prSet presAssocID="{33AA325A-99F3-4FDC-99D4-B1A109F60592}" presName="rootComposite1" presStyleCnt="0"/>
      <dgm:spPr/>
    </dgm:pt>
    <dgm:pt modelId="{176C91C4-EFB6-42D2-BDBA-9946B5977B7E}" type="pres">
      <dgm:prSet presAssocID="{33AA325A-99F3-4FDC-99D4-B1A109F60592}" presName="rootText1" presStyleLbl="node0" presStyleIdx="0" presStyleCnt="3" custScaleX="65916">
        <dgm:presLayoutVars>
          <dgm:chPref val="3"/>
        </dgm:presLayoutVars>
      </dgm:prSet>
      <dgm:spPr>
        <a:prstGeom prst="roundRect">
          <a:avLst/>
        </a:prstGeom>
      </dgm:spPr>
    </dgm:pt>
    <dgm:pt modelId="{4B46C2D3-1898-4DD3-8A15-7B7534FEDAC2}" type="pres">
      <dgm:prSet presAssocID="{33AA325A-99F3-4FDC-99D4-B1A109F60592}" presName="rootConnector1" presStyleLbl="node1" presStyleIdx="0" presStyleCnt="0"/>
      <dgm:spPr/>
    </dgm:pt>
    <dgm:pt modelId="{E8B8779B-9B3D-45CA-BD42-842AF5CDB66C}" type="pres">
      <dgm:prSet presAssocID="{33AA325A-99F3-4FDC-99D4-B1A109F60592}" presName="hierChild2" presStyleCnt="0"/>
      <dgm:spPr/>
    </dgm:pt>
    <dgm:pt modelId="{F3FB12C3-3F51-432E-B9E6-A6581A190850}" type="pres">
      <dgm:prSet presAssocID="{51F2CC7E-4394-4673-A9B5-33E727F366F6}" presName="Name64" presStyleLbl="parChTrans1D2" presStyleIdx="0" presStyleCnt="1"/>
      <dgm:spPr/>
    </dgm:pt>
    <dgm:pt modelId="{9DB181A5-A589-4DFA-B870-FA4AB68CE315}" type="pres">
      <dgm:prSet presAssocID="{1EF5E3C7-119F-479B-9009-B6D70C9E375B}" presName="hierRoot2" presStyleCnt="0">
        <dgm:presLayoutVars>
          <dgm:hierBranch val="init"/>
        </dgm:presLayoutVars>
      </dgm:prSet>
      <dgm:spPr/>
    </dgm:pt>
    <dgm:pt modelId="{3D53090A-D87D-4658-AA45-350FD9CF03B2}" type="pres">
      <dgm:prSet presAssocID="{1EF5E3C7-119F-479B-9009-B6D70C9E375B}" presName="rootComposite" presStyleCnt="0"/>
      <dgm:spPr/>
    </dgm:pt>
    <dgm:pt modelId="{74CDD466-6B63-4050-82E4-782365B2FD9F}" type="pres">
      <dgm:prSet presAssocID="{1EF5E3C7-119F-479B-9009-B6D70C9E375B}" presName="rootText" presStyleLbl="node2" presStyleIdx="0" presStyleCnt="1" custScaleX="67686">
        <dgm:presLayoutVars>
          <dgm:chPref val="3"/>
        </dgm:presLayoutVars>
      </dgm:prSet>
      <dgm:spPr>
        <a:prstGeom prst="roundRect">
          <a:avLst/>
        </a:prstGeom>
      </dgm:spPr>
    </dgm:pt>
    <dgm:pt modelId="{B5D32EB0-1D14-42DF-A8AF-5D02DCE92ED5}" type="pres">
      <dgm:prSet presAssocID="{1EF5E3C7-119F-479B-9009-B6D70C9E375B}" presName="rootConnector" presStyleLbl="node2" presStyleIdx="0" presStyleCnt="1"/>
      <dgm:spPr/>
    </dgm:pt>
    <dgm:pt modelId="{44655A9B-AC81-4C69-8D8A-3FEBD55A93C4}" type="pres">
      <dgm:prSet presAssocID="{1EF5E3C7-119F-479B-9009-B6D70C9E375B}" presName="hierChild4" presStyleCnt="0"/>
      <dgm:spPr/>
    </dgm:pt>
    <dgm:pt modelId="{88185076-DCD3-4396-9ACD-A253AE5FDDEC}" type="pres">
      <dgm:prSet presAssocID="{1EF5E3C7-119F-479B-9009-B6D70C9E375B}" presName="hierChild5" presStyleCnt="0"/>
      <dgm:spPr/>
    </dgm:pt>
    <dgm:pt modelId="{23B28A1A-A2D5-402B-A37B-B192F7DFA0A3}" type="pres">
      <dgm:prSet presAssocID="{F11D09A3-939B-45B7-B185-C25051AE0266}" presName="Name115" presStyleLbl="parChTrans1D3" presStyleIdx="0" presStyleCnt="2"/>
      <dgm:spPr/>
    </dgm:pt>
    <dgm:pt modelId="{628D64E4-7D1D-4F68-B801-DFAA8EDE824D}" type="pres">
      <dgm:prSet presAssocID="{AD03DBAF-2B4E-4C58-B0FF-AE0153C4C21D}" presName="hierRoot3" presStyleCnt="0">
        <dgm:presLayoutVars>
          <dgm:hierBranch val="init"/>
        </dgm:presLayoutVars>
      </dgm:prSet>
      <dgm:spPr/>
    </dgm:pt>
    <dgm:pt modelId="{237FCD1E-DF8F-43E3-9B47-3455B4C91EBC}" type="pres">
      <dgm:prSet presAssocID="{AD03DBAF-2B4E-4C58-B0FF-AE0153C4C21D}" presName="rootComposite3" presStyleCnt="0"/>
      <dgm:spPr/>
    </dgm:pt>
    <dgm:pt modelId="{5B84FB5E-1470-4E76-82A6-E79E53224686}" type="pres">
      <dgm:prSet presAssocID="{AD03DBAF-2B4E-4C58-B0FF-AE0153C4C21D}" presName="rootText3" presStyleLbl="asst2" presStyleIdx="0" presStyleCnt="2" custScaleX="86374" custScaleY="83030">
        <dgm:presLayoutVars>
          <dgm:chPref val="3"/>
        </dgm:presLayoutVars>
      </dgm:prSet>
      <dgm:spPr>
        <a:prstGeom prst="roundRect">
          <a:avLst/>
        </a:prstGeom>
      </dgm:spPr>
    </dgm:pt>
    <dgm:pt modelId="{7D053C80-C146-462C-BFD8-E4F873499053}" type="pres">
      <dgm:prSet presAssocID="{AD03DBAF-2B4E-4C58-B0FF-AE0153C4C21D}" presName="rootConnector3" presStyleLbl="asst2" presStyleIdx="0" presStyleCnt="2"/>
      <dgm:spPr/>
    </dgm:pt>
    <dgm:pt modelId="{3B5D1BAC-93D7-41EB-97E8-FF4AC2B1BA8A}" type="pres">
      <dgm:prSet presAssocID="{AD03DBAF-2B4E-4C58-B0FF-AE0153C4C21D}" presName="hierChild6" presStyleCnt="0"/>
      <dgm:spPr/>
    </dgm:pt>
    <dgm:pt modelId="{D91A7BE9-5DCA-409F-BBA0-EDE7F3E73EB3}" type="pres">
      <dgm:prSet presAssocID="{71EA61C0-C19C-45C8-99F6-98D051B49BE9}" presName="Name64" presStyleLbl="parChTrans1D4" presStyleIdx="0" presStyleCnt="15"/>
      <dgm:spPr/>
    </dgm:pt>
    <dgm:pt modelId="{58CD4C24-2B64-40B5-9BDD-ED2570B93E27}" type="pres">
      <dgm:prSet presAssocID="{85E249CD-42BA-4CB3-8347-C7BC34E4BB5C}" presName="hierRoot2" presStyleCnt="0">
        <dgm:presLayoutVars>
          <dgm:hierBranch val="init"/>
        </dgm:presLayoutVars>
      </dgm:prSet>
      <dgm:spPr/>
    </dgm:pt>
    <dgm:pt modelId="{BA00D7E6-6E31-467F-A63C-8C704986FCAA}" type="pres">
      <dgm:prSet presAssocID="{85E249CD-42BA-4CB3-8347-C7BC34E4BB5C}" presName="rootComposite" presStyleCnt="0"/>
      <dgm:spPr/>
    </dgm:pt>
    <dgm:pt modelId="{F7F9CB09-78C0-4AB0-8217-D0F17180F8FD}" type="pres">
      <dgm:prSet presAssocID="{85E249CD-42BA-4CB3-8347-C7BC34E4BB5C}" presName="rootText" presStyleLbl="node4" presStyleIdx="0" presStyleCnt="15">
        <dgm:presLayoutVars>
          <dgm:chPref val="3"/>
        </dgm:presLayoutVars>
      </dgm:prSet>
      <dgm:spPr>
        <a:prstGeom prst="roundRect">
          <a:avLst/>
        </a:prstGeom>
      </dgm:spPr>
    </dgm:pt>
    <dgm:pt modelId="{D9AA28BF-8B8E-4109-BA0A-6AB5071F0C1C}" type="pres">
      <dgm:prSet presAssocID="{85E249CD-42BA-4CB3-8347-C7BC34E4BB5C}" presName="rootConnector" presStyleLbl="node4" presStyleIdx="0" presStyleCnt="15"/>
      <dgm:spPr/>
    </dgm:pt>
    <dgm:pt modelId="{D13FE0E9-7B5D-40EA-B322-8331CF56C71C}" type="pres">
      <dgm:prSet presAssocID="{85E249CD-42BA-4CB3-8347-C7BC34E4BB5C}" presName="hierChild4" presStyleCnt="0"/>
      <dgm:spPr/>
    </dgm:pt>
    <dgm:pt modelId="{D36DB58D-9FEB-442F-89BB-FB2ADBF79FA9}" type="pres">
      <dgm:prSet presAssocID="{CD7DFC98-4109-4FA0-89E9-690F0CFF0E66}" presName="Name64" presStyleLbl="parChTrans1D4" presStyleIdx="1" presStyleCnt="15"/>
      <dgm:spPr/>
    </dgm:pt>
    <dgm:pt modelId="{B2DC5020-E96E-43EC-8A33-62817020D750}" type="pres">
      <dgm:prSet presAssocID="{95305C34-A700-4DFF-9A27-0DDADF78DF5F}" presName="hierRoot2" presStyleCnt="0">
        <dgm:presLayoutVars>
          <dgm:hierBranch val="init"/>
        </dgm:presLayoutVars>
      </dgm:prSet>
      <dgm:spPr/>
    </dgm:pt>
    <dgm:pt modelId="{D590CD0A-E064-4784-BCD7-675CA4DA4AA1}" type="pres">
      <dgm:prSet presAssocID="{95305C34-A700-4DFF-9A27-0DDADF78DF5F}" presName="rootComposite" presStyleCnt="0"/>
      <dgm:spPr/>
    </dgm:pt>
    <dgm:pt modelId="{275CC940-03E4-4245-9918-8044077EE9DF}" type="pres">
      <dgm:prSet presAssocID="{95305C34-A700-4DFF-9A27-0DDADF78DF5F}" presName="rootText" presStyleLbl="node4" presStyleIdx="1" presStyleCnt="15">
        <dgm:presLayoutVars>
          <dgm:chPref val="3"/>
        </dgm:presLayoutVars>
      </dgm:prSet>
      <dgm:spPr>
        <a:prstGeom prst="roundRect">
          <a:avLst/>
        </a:prstGeom>
      </dgm:spPr>
    </dgm:pt>
    <dgm:pt modelId="{812EC47D-4DFD-4735-9E16-4597D979DB65}" type="pres">
      <dgm:prSet presAssocID="{95305C34-A700-4DFF-9A27-0DDADF78DF5F}" presName="rootConnector" presStyleLbl="node4" presStyleIdx="1" presStyleCnt="15"/>
      <dgm:spPr/>
    </dgm:pt>
    <dgm:pt modelId="{E6A59BF0-4F01-4B9A-8239-9DEFFEA9E569}" type="pres">
      <dgm:prSet presAssocID="{95305C34-A700-4DFF-9A27-0DDADF78DF5F}" presName="hierChild4" presStyleCnt="0"/>
      <dgm:spPr/>
    </dgm:pt>
    <dgm:pt modelId="{92F45813-96AE-48D5-95D9-7F3C12552E57}" type="pres">
      <dgm:prSet presAssocID="{77F714CF-A8D2-475B-A8F6-A1853530ECE4}" presName="Name64" presStyleLbl="parChTrans1D4" presStyleIdx="2" presStyleCnt="15"/>
      <dgm:spPr/>
    </dgm:pt>
    <dgm:pt modelId="{55C0E207-4AFD-4ED6-9C21-8EE43B2D1279}" type="pres">
      <dgm:prSet presAssocID="{F73AB2BE-52FF-4F7C-84B3-ADEBE9935764}" presName="hierRoot2" presStyleCnt="0">
        <dgm:presLayoutVars>
          <dgm:hierBranch val="init"/>
        </dgm:presLayoutVars>
      </dgm:prSet>
      <dgm:spPr/>
    </dgm:pt>
    <dgm:pt modelId="{DAFDB960-7F53-4E42-8063-F78FD4F9ECD4}" type="pres">
      <dgm:prSet presAssocID="{F73AB2BE-52FF-4F7C-84B3-ADEBE9935764}" presName="rootComposite" presStyleCnt="0"/>
      <dgm:spPr/>
    </dgm:pt>
    <dgm:pt modelId="{BCA1328A-11DB-4B14-BAD5-28F8E7C59E62}" type="pres">
      <dgm:prSet presAssocID="{F73AB2BE-52FF-4F7C-84B3-ADEBE9935764}" presName="rootText" presStyleLbl="node4" presStyleIdx="2" presStyleCnt="15" custScaleX="95654">
        <dgm:presLayoutVars>
          <dgm:chPref val="3"/>
        </dgm:presLayoutVars>
      </dgm:prSet>
      <dgm:spPr>
        <a:prstGeom prst="roundRect">
          <a:avLst/>
        </a:prstGeom>
      </dgm:spPr>
    </dgm:pt>
    <dgm:pt modelId="{B7735747-E1F4-4B34-9B5C-1D278322A49A}" type="pres">
      <dgm:prSet presAssocID="{F73AB2BE-52FF-4F7C-84B3-ADEBE9935764}" presName="rootConnector" presStyleLbl="node4" presStyleIdx="2" presStyleCnt="15"/>
      <dgm:spPr/>
    </dgm:pt>
    <dgm:pt modelId="{6B4B59B9-3A04-40FA-A7FD-3ED4FC6A9F2C}" type="pres">
      <dgm:prSet presAssocID="{F73AB2BE-52FF-4F7C-84B3-ADEBE9935764}" presName="hierChild4" presStyleCnt="0"/>
      <dgm:spPr/>
    </dgm:pt>
    <dgm:pt modelId="{92731957-B159-42EF-A7F4-9A0D85167619}" type="pres">
      <dgm:prSet presAssocID="{F73AB2BE-52FF-4F7C-84B3-ADEBE9935764}" presName="hierChild5" presStyleCnt="0"/>
      <dgm:spPr/>
    </dgm:pt>
    <dgm:pt modelId="{2C0470A1-142A-42F3-A261-57B02E6CFC54}" type="pres">
      <dgm:prSet presAssocID="{95305C34-A700-4DFF-9A27-0DDADF78DF5F}" presName="hierChild5" presStyleCnt="0"/>
      <dgm:spPr/>
    </dgm:pt>
    <dgm:pt modelId="{A23C030A-C103-4973-A3A4-993190F9D385}" type="pres">
      <dgm:prSet presAssocID="{85E249CD-42BA-4CB3-8347-C7BC34E4BB5C}" presName="hierChild5" presStyleCnt="0"/>
      <dgm:spPr/>
    </dgm:pt>
    <dgm:pt modelId="{7B1D3358-F8F3-4BC7-9EBD-A48955E2DE40}" type="pres">
      <dgm:prSet presAssocID="{A932246A-817B-4BD1-AB4C-8910DA3EDBD6}" presName="Name64" presStyleLbl="parChTrans1D4" presStyleIdx="3" presStyleCnt="15"/>
      <dgm:spPr/>
    </dgm:pt>
    <dgm:pt modelId="{1271DCC6-7AE2-4C52-8D77-1F7547D71CAE}" type="pres">
      <dgm:prSet presAssocID="{B986A221-FFD3-489B-9BE0-8BE488271DDC}" presName="hierRoot2" presStyleCnt="0">
        <dgm:presLayoutVars>
          <dgm:hierBranch val="init"/>
        </dgm:presLayoutVars>
      </dgm:prSet>
      <dgm:spPr/>
    </dgm:pt>
    <dgm:pt modelId="{3C09488D-9D33-48C1-87D3-2C83DF128FFB}" type="pres">
      <dgm:prSet presAssocID="{B986A221-FFD3-489B-9BE0-8BE488271DDC}" presName="rootComposite" presStyleCnt="0"/>
      <dgm:spPr/>
    </dgm:pt>
    <dgm:pt modelId="{8844172D-2C8E-4D46-A52A-5AF77368DE30}" type="pres">
      <dgm:prSet presAssocID="{B986A221-FFD3-489B-9BE0-8BE488271DDC}" presName="rootText" presStyleLbl="node4" presStyleIdx="3" presStyleCnt="15">
        <dgm:presLayoutVars>
          <dgm:chPref val="3"/>
        </dgm:presLayoutVars>
      </dgm:prSet>
      <dgm:spPr>
        <a:prstGeom prst="roundRect">
          <a:avLst/>
        </a:prstGeom>
      </dgm:spPr>
    </dgm:pt>
    <dgm:pt modelId="{E62505A3-3293-4B2D-80BE-1CF50EBFAFFD}" type="pres">
      <dgm:prSet presAssocID="{B986A221-FFD3-489B-9BE0-8BE488271DDC}" presName="rootConnector" presStyleLbl="node4" presStyleIdx="3" presStyleCnt="15"/>
      <dgm:spPr/>
    </dgm:pt>
    <dgm:pt modelId="{FE0F3FE7-106F-4D15-8B7B-2571F942E8BD}" type="pres">
      <dgm:prSet presAssocID="{B986A221-FFD3-489B-9BE0-8BE488271DDC}" presName="hierChild4" presStyleCnt="0"/>
      <dgm:spPr/>
    </dgm:pt>
    <dgm:pt modelId="{97684C5B-D757-4B8E-87C0-AD537CBDB5DD}" type="pres">
      <dgm:prSet presAssocID="{BC082DFF-0458-47BD-B741-23E164F8C433}" presName="Name64" presStyleLbl="parChTrans1D4" presStyleIdx="4" presStyleCnt="15"/>
      <dgm:spPr/>
    </dgm:pt>
    <dgm:pt modelId="{95A484D4-00B1-40B2-8CE2-D4ADF2A0B5B6}" type="pres">
      <dgm:prSet presAssocID="{8F7092A1-51C5-4979-A85B-D2B1A44BC7FA}" presName="hierRoot2" presStyleCnt="0">
        <dgm:presLayoutVars>
          <dgm:hierBranch val="init"/>
        </dgm:presLayoutVars>
      </dgm:prSet>
      <dgm:spPr/>
    </dgm:pt>
    <dgm:pt modelId="{F670C2B9-B488-4166-A686-A4F0CA5C0E8A}" type="pres">
      <dgm:prSet presAssocID="{8F7092A1-51C5-4979-A85B-D2B1A44BC7FA}" presName="rootComposite" presStyleCnt="0"/>
      <dgm:spPr/>
    </dgm:pt>
    <dgm:pt modelId="{A81D44BF-3743-4E30-9F9C-4F99FE059DFC}" type="pres">
      <dgm:prSet presAssocID="{8F7092A1-51C5-4979-A85B-D2B1A44BC7FA}" presName="rootText" presStyleLbl="node4" presStyleIdx="4" presStyleCnt="15" custScaleX="98834">
        <dgm:presLayoutVars>
          <dgm:chPref val="3"/>
        </dgm:presLayoutVars>
      </dgm:prSet>
      <dgm:spPr>
        <a:prstGeom prst="roundRect">
          <a:avLst/>
        </a:prstGeom>
      </dgm:spPr>
    </dgm:pt>
    <dgm:pt modelId="{ACD3ABF8-53F4-4BEA-944E-D372728BCCEC}" type="pres">
      <dgm:prSet presAssocID="{8F7092A1-51C5-4979-A85B-D2B1A44BC7FA}" presName="rootConnector" presStyleLbl="node4" presStyleIdx="4" presStyleCnt="15"/>
      <dgm:spPr/>
    </dgm:pt>
    <dgm:pt modelId="{1D223DCB-1830-4F8B-BD98-4963174D6555}" type="pres">
      <dgm:prSet presAssocID="{8F7092A1-51C5-4979-A85B-D2B1A44BC7FA}" presName="hierChild4" presStyleCnt="0"/>
      <dgm:spPr/>
    </dgm:pt>
    <dgm:pt modelId="{A17D70EA-07F5-4A20-8C08-CA84E6D389F6}" type="pres">
      <dgm:prSet presAssocID="{785857A0-E09F-4B02-86CF-C40FD5E457D5}" presName="Name64" presStyleLbl="parChTrans1D4" presStyleIdx="5" presStyleCnt="15"/>
      <dgm:spPr/>
    </dgm:pt>
    <dgm:pt modelId="{11420FF7-B4E9-4545-80ED-5FAE1B11C559}" type="pres">
      <dgm:prSet presAssocID="{DA9961E8-A594-4261-A52F-581C59673140}" presName="hierRoot2" presStyleCnt="0">
        <dgm:presLayoutVars>
          <dgm:hierBranch val="init"/>
        </dgm:presLayoutVars>
      </dgm:prSet>
      <dgm:spPr/>
    </dgm:pt>
    <dgm:pt modelId="{F469CA1A-9550-4A5B-99C9-67611FF3C3A9}" type="pres">
      <dgm:prSet presAssocID="{DA9961E8-A594-4261-A52F-581C59673140}" presName="rootComposite" presStyleCnt="0"/>
      <dgm:spPr/>
    </dgm:pt>
    <dgm:pt modelId="{1402A90A-E7D8-4F53-9C09-05B29A73B15C}" type="pres">
      <dgm:prSet presAssocID="{DA9961E8-A594-4261-A52F-581C59673140}" presName="rootText" presStyleLbl="node4" presStyleIdx="5" presStyleCnt="15" custScaleX="95746">
        <dgm:presLayoutVars>
          <dgm:chPref val="3"/>
        </dgm:presLayoutVars>
      </dgm:prSet>
      <dgm:spPr>
        <a:prstGeom prst="roundRect">
          <a:avLst/>
        </a:prstGeom>
      </dgm:spPr>
    </dgm:pt>
    <dgm:pt modelId="{4A62533A-CE84-4735-A0B2-16AB7E616DE8}" type="pres">
      <dgm:prSet presAssocID="{DA9961E8-A594-4261-A52F-581C59673140}" presName="rootConnector" presStyleLbl="node4" presStyleIdx="5" presStyleCnt="15"/>
      <dgm:spPr/>
    </dgm:pt>
    <dgm:pt modelId="{D96CE4D5-CB85-4529-A959-80B7BEDCB814}" type="pres">
      <dgm:prSet presAssocID="{DA9961E8-A594-4261-A52F-581C59673140}" presName="hierChild4" presStyleCnt="0"/>
      <dgm:spPr/>
    </dgm:pt>
    <dgm:pt modelId="{85C91E13-F8DF-4BC3-BA9A-DB33E987FC6B}" type="pres">
      <dgm:prSet presAssocID="{DA9961E8-A594-4261-A52F-581C59673140}" presName="hierChild5" presStyleCnt="0"/>
      <dgm:spPr/>
    </dgm:pt>
    <dgm:pt modelId="{9F54B89B-4C14-4354-B4A0-1FC9BA4E49D2}" type="pres">
      <dgm:prSet presAssocID="{8F7092A1-51C5-4979-A85B-D2B1A44BC7FA}" presName="hierChild5" presStyleCnt="0"/>
      <dgm:spPr/>
    </dgm:pt>
    <dgm:pt modelId="{6FC5ABFB-EA2D-4517-9478-4926FA532C00}" type="pres">
      <dgm:prSet presAssocID="{B986A221-FFD3-489B-9BE0-8BE488271DDC}" presName="hierChild5" presStyleCnt="0"/>
      <dgm:spPr/>
    </dgm:pt>
    <dgm:pt modelId="{8BFA0526-21F5-483E-ACCB-0B19B8C6BCF6}" type="pres">
      <dgm:prSet presAssocID="{E80F3D87-CB32-4180-B783-4CAF6A8729F3}" presName="Name64" presStyleLbl="parChTrans1D4" presStyleIdx="6" presStyleCnt="15"/>
      <dgm:spPr/>
    </dgm:pt>
    <dgm:pt modelId="{2130985A-AFEB-49E4-94D2-BE3076244B1D}" type="pres">
      <dgm:prSet presAssocID="{840D887F-C33E-4784-92B7-69E663DAEFAB}" presName="hierRoot2" presStyleCnt="0">
        <dgm:presLayoutVars>
          <dgm:hierBranch val="init"/>
        </dgm:presLayoutVars>
      </dgm:prSet>
      <dgm:spPr/>
    </dgm:pt>
    <dgm:pt modelId="{03F14747-9725-44A7-A4B7-6E40035610A9}" type="pres">
      <dgm:prSet presAssocID="{840D887F-C33E-4784-92B7-69E663DAEFAB}" presName="rootComposite" presStyleCnt="0"/>
      <dgm:spPr/>
    </dgm:pt>
    <dgm:pt modelId="{3B5210C0-C71E-4F67-B1B3-E80DF9F48075}" type="pres">
      <dgm:prSet presAssocID="{840D887F-C33E-4784-92B7-69E663DAEFAB}" presName="rootText" presStyleLbl="node4" presStyleIdx="6" presStyleCnt="15">
        <dgm:presLayoutVars>
          <dgm:chPref val="3"/>
        </dgm:presLayoutVars>
      </dgm:prSet>
      <dgm:spPr>
        <a:prstGeom prst="roundRect">
          <a:avLst/>
        </a:prstGeom>
      </dgm:spPr>
    </dgm:pt>
    <dgm:pt modelId="{2B3B97C6-C381-47C2-848C-41975A52FB1C}" type="pres">
      <dgm:prSet presAssocID="{840D887F-C33E-4784-92B7-69E663DAEFAB}" presName="rootConnector" presStyleLbl="node4" presStyleIdx="6" presStyleCnt="15"/>
      <dgm:spPr/>
    </dgm:pt>
    <dgm:pt modelId="{16710F1C-6638-43CD-A681-A6D875178333}" type="pres">
      <dgm:prSet presAssocID="{840D887F-C33E-4784-92B7-69E663DAEFAB}" presName="hierChild4" presStyleCnt="0"/>
      <dgm:spPr/>
    </dgm:pt>
    <dgm:pt modelId="{64F5B1B4-3571-46C7-86AB-BFEB8C981B54}" type="pres">
      <dgm:prSet presAssocID="{B0806EA7-28DC-47F5-9EF2-CCF62B39A2A1}" presName="Name64" presStyleLbl="parChTrans1D4" presStyleIdx="7" presStyleCnt="15"/>
      <dgm:spPr/>
    </dgm:pt>
    <dgm:pt modelId="{74B1BC91-3A38-459D-9FC8-BF75560E7C1D}" type="pres">
      <dgm:prSet presAssocID="{7A77876C-DF68-4E0B-AB9A-C0B3D6C838A7}" presName="hierRoot2" presStyleCnt="0">
        <dgm:presLayoutVars>
          <dgm:hierBranch val="init"/>
        </dgm:presLayoutVars>
      </dgm:prSet>
      <dgm:spPr/>
    </dgm:pt>
    <dgm:pt modelId="{742210CD-69F3-4FFB-A640-A413238F7FA2}" type="pres">
      <dgm:prSet presAssocID="{7A77876C-DF68-4E0B-AB9A-C0B3D6C838A7}" presName="rootComposite" presStyleCnt="0"/>
      <dgm:spPr/>
    </dgm:pt>
    <dgm:pt modelId="{47503206-9E5C-4A13-AD8A-A3F6B74B6F03}" type="pres">
      <dgm:prSet presAssocID="{7A77876C-DF68-4E0B-AB9A-C0B3D6C838A7}" presName="rootText" presStyleLbl="node4" presStyleIdx="7" presStyleCnt="15" custScaleX="98916">
        <dgm:presLayoutVars>
          <dgm:chPref val="3"/>
        </dgm:presLayoutVars>
      </dgm:prSet>
      <dgm:spPr>
        <a:prstGeom prst="roundRect">
          <a:avLst/>
        </a:prstGeom>
      </dgm:spPr>
    </dgm:pt>
    <dgm:pt modelId="{5523CB46-1C67-4423-9ACF-6B25EE65A012}" type="pres">
      <dgm:prSet presAssocID="{7A77876C-DF68-4E0B-AB9A-C0B3D6C838A7}" presName="rootConnector" presStyleLbl="node4" presStyleIdx="7" presStyleCnt="15"/>
      <dgm:spPr/>
    </dgm:pt>
    <dgm:pt modelId="{2E95F1AF-264E-4682-89A7-B98D18A7CBC4}" type="pres">
      <dgm:prSet presAssocID="{7A77876C-DF68-4E0B-AB9A-C0B3D6C838A7}" presName="hierChild4" presStyleCnt="0"/>
      <dgm:spPr/>
    </dgm:pt>
    <dgm:pt modelId="{585EE910-455E-4F4B-9533-8A8610B9ACC8}" type="pres">
      <dgm:prSet presAssocID="{D5959876-D303-4128-86DF-C9C39DC28E42}" presName="Name64" presStyleLbl="parChTrans1D4" presStyleIdx="8" presStyleCnt="15"/>
      <dgm:spPr/>
    </dgm:pt>
    <dgm:pt modelId="{3F2B22CD-C9C8-43FD-8749-C63E3671C866}" type="pres">
      <dgm:prSet presAssocID="{9D1BD855-C89F-4F98-849B-66A8A25D5B4B}" presName="hierRoot2" presStyleCnt="0">
        <dgm:presLayoutVars>
          <dgm:hierBranch val="init"/>
        </dgm:presLayoutVars>
      </dgm:prSet>
      <dgm:spPr/>
    </dgm:pt>
    <dgm:pt modelId="{97B97A4A-B6BC-4F9C-BF63-C4E356B2FDAC}" type="pres">
      <dgm:prSet presAssocID="{9D1BD855-C89F-4F98-849B-66A8A25D5B4B}" presName="rootComposite" presStyleCnt="0"/>
      <dgm:spPr/>
    </dgm:pt>
    <dgm:pt modelId="{B009113F-61A5-4DD2-989C-E1DA3F85875E}" type="pres">
      <dgm:prSet presAssocID="{9D1BD855-C89F-4F98-849B-66A8A25D5B4B}" presName="rootText" presStyleLbl="node4" presStyleIdx="8" presStyleCnt="15" custScaleX="95470">
        <dgm:presLayoutVars>
          <dgm:chPref val="3"/>
        </dgm:presLayoutVars>
      </dgm:prSet>
      <dgm:spPr>
        <a:prstGeom prst="roundRect">
          <a:avLst/>
        </a:prstGeom>
      </dgm:spPr>
    </dgm:pt>
    <dgm:pt modelId="{EB72F1A2-EB90-4693-AEB4-975B38291CE7}" type="pres">
      <dgm:prSet presAssocID="{9D1BD855-C89F-4F98-849B-66A8A25D5B4B}" presName="rootConnector" presStyleLbl="node4" presStyleIdx="8" presStyleCnt="15"/>
      <dgm:spPr/>
    </dgm:pt>
    <dgm:pt modelId="{95DA0F16-D854-4069-A59C-4C8C3AAF91BC}" type="pres">
      <dgm:prSet presAssocID="{9D1BD855-C89F-4F98-849B-66A8A25D5B4B}" presName="hierChild4" presStyleCnt="0"/>
      <dgm:spPr/>
    </dgm:pt>
    <dgm:pt modelId="{B6E6D788-9BCC-496D-932B-EC258EFA183A}" type="pres">
      <dgm:prSet presAssocID="{9D1BD855-C89F-4F98-849B-66A8A25D5B4B}" presName="hierChild5" presStyleCnt="0"/>
      <dgm:spPr/>
    </dgm:pt>
    <dgm:pt modelId="{7ED5CDE5-9391-448B-B266-66B67D2B7BFC}" type="pres">
      <dgm:prSet presAssocID="{7A77876C-DF68-4E0B-AB9A-C0B3D6C838A7}" presName="hierChild5" presStyleCnt="0"/>
      <dgm:spPr/>
    </dgm:pt>
    <dgm:pt modelId="{5571E158-F1FC-47B5-B94B-C4A8CADD70CA}" type="pres">
      <dgm:prSet presAssocID="{840D887F-C33E-4784-92B7-69E663DAEFAB}" presName="hierChild5" presStyleCnt="0"/>
      <dgm:spPr/>
    </dgm:pt>
    <dgm:pt modelId="{5C0A1F78-4F49-4F87-A041-DAF1CEEB1CD4}" type="pres">
      <dgm:prSet presAssocID="{6FDA4EF7-22FD-4464-8829-23ADC2FF7ED1}" presName="Name64" presStyleLbl="parChTrans1D4" presStyleIdx="9" presStyleCnt="15"/>
      <dgm:spPr/>
    </dgm:pt>
    <dgm:pt modelId="{21C12ACA-84F6-4592-8E92-14D0F055B814}" type="pres">
      <dgm:prSet presAssocID="{C9D02706-17D9-4562-BFBD-89ADEC8934E4}" presName="hierRoot2" presStyleCnt="0">
        <dgm:presLayoutVars>
          <dgm:hierBranch val="init"/>
        </dgm:presLayoutVars>
      </dgm:prSet>
      <dgm:spPr/>
    </dgm:pt>
    <dgm:pt modelId="{C8745D37-E271-4CF1-89C9-EC99CA5C8A99}" type="pres">
      <dgm:prSet presAssocID="{C9D02706-17D9-4562-BFBD-89ADEC8934E4}" presName="rootComposite" presStyleCnt="0"/>
      <dgm:spPr/>
    </dgm:pt>
    <dgm:pt modelId="{C1EFAA2C-C507-43B4-AC03-F2A6442DF301}" type="pres">
      <dgm:prSet presAssocID="{C9D02706-17D9-4562-BFBD-89ADEC8934E4}" presName="rootText" presStyleLbl="node4" presStyleIdx="9" presStyleCnt="15">
        <dgm:presLayoutVars>
          <dgm:chPref val="3"/>
        </dgm:presLayoutVars>
      </dgm:prSet>
      <dgm:spPr>
        <a:prstGeom prst="roundRect">
          <a:avLst/>
        </a:prstGeom>
      </dgm:spPr>
    </dgm:pt>
    <dgm:pt modelId="{16B41244-EFFB-4B92-9C71-A91E8ACAA54F}" type="pres">
      <dgm:prSet presAssocID="{C9D02706-17D9-4562-BFBD-89ADEC8934E4}" presName="rootConnector" presStyleLbl="node4" presStyleIdx="9" presStyleCnt="15"/>
      <dgm:spPr/>
    </dgm:pt>
    <dgm:pt modelId="{B513F531-E84B-4E55-8F58-B384B07D681C}" type="pres">
      <dgm:prSet presAssocID="{C9D02706-17D9-4562-BFBD-89ADEC8934E4}" presName="hierChild4" presStyleCnt="0"/>
      <dgm:spPr/>
    </dgm:pt>
    <dgm:pt modelId="{856CAD5D-059E-41C6-9CCD-835252CC1866}" type="pres">
      <dgm:prSet presAssocID="{4FAC263E-DF49-425A-AC0C-2A45337B4630}" presName="Name64" presStyleLbl="parChTrans1D4" presStyleIdx="10" presStyleCnt="15"/>
      <dgm:spPr/>
    </dgm:pt>
    <dgm:pt modelId="{5815C47F-662F-48BA-8039-7E313F519710}" type="pres">
      <dgm:prSet presAssocID="{A0EA5DA1-9EB6-4099-B075-96162D2F4ADD}" presName="hierRoot2" presStyleCnt="0">
        <dgm:presLayoutVars>
          <dgm:hierBranch val="init"/>
        </dgm:presLayoutVars>
      </dgm:prSet>
      <dgm:spPr/>
    </dgm:pt>
    <dgm:pt modelId="{36A6CBE6-5CC5-4436-8E07-7037E47D6B5D}" type="pres">
      <dgm:prSet presAssocID="{A0EA5DA1-9EB6-4099-B075-96162D2F4ADD}" presName="rootComposite" presStyleCnt="0"/>
      <dgm:spPr/>
    </dgm:pt>
    <dgm:pt modelId="{48BFDF8D-8D28-4B80-9E88-DAD410CE46F8}" type="pres">
      <dgm:prSet presAssocID="{A0EA5DA1-9EB6-4099-B075-96162D2F4ADD}" presName="rootText" presStyleLbl="node4" presStyleIdx="10" presStyleCnt="15">
        <dgm:presLayoutVars>
          <dgm:chPref val="3"/>
        </dgm:presLayoutVars>
      </dgm:prSet>
      <dgm:spPr>
        <a:prstGeom prst="roundRect">
          <a:avLst/>
        </a:prstGeom>
      </dgm:spPr>
    </dgm:pt>
    <dgm:pt modelId="{1A616245-CAD6-4F00-90A7-BA6CB4C5DE08}" type="pres">
      <dgm:prSet presAssocID="{A0EA5DA1-9EB6-4099-B075-96162D2F4ADD}" presName="rootConnector" presStyleLbl="node4" presStyleIdx="10" presStyleCnt="15"/>
      <dgm:spPr/>
    </dgm:pt>
    <dgm:pt modelId="{57C5457B-19FF-4EA3-9AAE-58EC7FC3DB39}" type="pres">
      <dgm:prSet presAssocID="{A0EA5DA1-9EB6-4099-B075-96162D2F4ADD}" presName="hierChild4" presStyleCnt="0"/>
      <dgm:spPr/>
    </dgm:pt>
    <dgm:pt modelId="{2486C4E1-B5DB-4B74-84C8-B7B5019EA711}" type="pres">
      <dgm:prSet presAssocID="{3484428F-AD8A-4A6F-AC30-8CEA9AE3B452}" presName="Name64" presStyleLbl="parChTrans1D4" presStyleIdx="11" presStyleCnt="15"/>
      <dgm:spPr/>
    </dgm:pt>
    <dgm:pt modelId="{49D05016-948D-4637-BC06-F13DEC61A0C8}" type="pres">
      <dgm:prSet presAssocID="{701AA530-C8BC-4832-9652-11607B715F3F}" presName="hierRoot2" presStyleCnt="0">
        <dgm:presLayoutVars>
          <dgm:hierBranch val="init"/>
        </dgm:presLayoutVars>
      </dgm:prSet>
      <dgm:spPr/>
    </dgm:pt>
    <dgm:pt modelId="{A3671A37-317A-49CF-B7EF-0508569BDD8D}" type="pres">
      <dgm:prSet presAssocID="{701AA530-C8BC-4832-9652-11607B715F3F}" presName="rootComposite" presStyleCnt="0"/>
      <dgm:spPr/>
    </dgm:pt>
    <dgm:pt modelId="{F95E800E-557F-4F48-B889-1D14A4CB53EC}" type="pres">
      <dgm:prSet presAssocID="{701AA530-C8BC-4832-9652-11607B715F3F}" presName="rootText" presStyleLbl="node4" presStyleIdx="11" presStyleCnt="15" custScaleX="95144">
        <dgm:presLayoutVars>
          <dgm:chPref val="3"/>
        </dgm:presLayoutVars>
      </dgm:prSet>
      <dgm:spPr>
        <a:prstGeom prst="roundRect">
          <a:avLst/>
        </a:prstGeom>
      </dgm:spPr>
    </dgm:pt>
    <dgm:pt modelId="{4028A507-1DA5-4471-BC91-4A4A6B1E0A58}" type="pres">
      <dgm:prSet presAssocID="{701AA530-C8BC-4832-9652-11607B715F3F}" presName="rootConnector" presStyleLbl="node4" presStyleIdx="11" presStyleCnt="15"/>
      <dgm:spPr/>
    </dgm:pt>
    <dgm:pt modelId="{385DA753-9D95-459B-B5B7-421A5A23E98C}" type="pres">
      <dgm:prSet presAssocID="{701AA530-C8BC-4832-9652-11607B715F3F}" presName="hierChild4" presStyleCnt="0"/>
      <dgm:spPr/>
    </dgm:pt>
    <dgm:pt modelId="{9089C30E-93C5-4060-8612-8A1C2B53B342}" type="pres">
      <dgm:prSet presAssocID="{701AA530-C8BC-4832-9652-11607B715F3F}" presName="hierChild5" presStyleCnt="0"/>
      <dgm:spPr/>
    </dgm:pt>
    <dgm:pt modelId="{6276E269-4D89-4C7D-A5C2-83C51FDC8F30}" type="pres">
      <dgm:prSet presAssocID="{A0EA5DA1-9EB6-4099-B075-96162D2F4ADD}" presName="hierChild5" presStyleCnt="0"/>
      <dgm:spPr/>
    </dgm:pt>
    <dgm:pt modelId="{459D816B-E1DE-49C9-825A-66B789782339}" type="pres">
      <dgm:prSet presAssocID="{C9D02706-17D9-4562-BFBD-89ADEC8934E4}" presName="hierChild5" presStyleCnt="0"/>
      <dgm:spPr/>
    </dgm:pt>
    <dgm:pt modelId="{C0822C41-16A3-46E8-9585-6867A4E3C96D}" type="pres">
      <dgm:prSet presAssocID="{AD03DBAF-2B4E-4C58-B0FF-AE0153C4C21D}" presName="hierChild7" presStyleCnt="0"/>
      <dgm:spPr/>
    </dgm:pt>
    <dgm:pt modelId="{2B936876-4059-42CE-A3A8-7A71ECD41DB3}" type="pres">
      <dgm:prSet presAssocID="{EF141811-FA08-4F94-AD02-0C77937E7EE9}" presName="Name115" presStyleLbl="parChTrans1D3" presStyleIdx="1" presStyleCnt="2"/>
      <dgm:spPr/>
    </dgm:pt>
    <dgm:pt modelId="{CCE0B2DC-4FED-4D70-A884-E13F6EEC8E0D}" type="pres">
      <dgm:prSet presAssocID="{27993DD2-6692-4E90-9448-F844DC44F870}" presName="hierRoot3" presStyleCnt="0">
        <dgm:presLayoutVars>
          <dgm:hierBranch val="init"/>
        </dgm:presLayoutVars>
      </dgm:prSet>
      <dgm:spPr/>
    </dgm:pt>
    <dgm:pt modelId="{1F39B8C8-3C17-4366-BE61-260E836157F0}" type="pres">
      <dgm:prSet presAssocID="{27993DD2-6692-4E90-9448-F844DC44F870}" presName="rootComposite3" presStyleCnt="0"/>
      <dgm:spPr/>
    </dgm:pt>
    <dgm:pt modelId="{7E4C3B92-7BFC-4677-B312-5A16719B8D6D}" type="pres">
      <dgm:prSet presAssocID="{27993DD2-6692-4E90-9448-F844DC44F870}" presName="rootText3" presStyleLbl="asst2" presStyleIdx="1" presStyleCnt="2" custScaleX="91908">
        <dgm:presLayoutVars>
          <dgm:chPref val="3"/>
        </dgm:presLayoutVars>
      </dgm:prSet>
      <dgm:spPr>
        <a:prstGeom prst="roundRect">
          <a:avLst/>
        </a:prstGeom>
      </dgm:spPr>
    </dgm:pt>
    <dgm:pt modelId="{C2E8364B-A661-475D-B6BA-5A4CD6B84569}" type="pres">
      <dgm:prSet presAssocID="{27993DD2-6692-4E90-9448-F844DC44F870}" presName="rootConnector3" presStyleLbl="asst2" presStyleIdx="1" presStyleCnt="2"/>
      <dgm:spPr/>
    </dgm:pt>
    <dgm:pt modelId="{C7845770-6771-489B-A9C0-0ABB32EAD7E1}" type="pres">
      <dgm:prSet presAssocID="{27993DD2-6692-4E90-9448-F844DC44F870}" presName="hierChild6" presStyleCnt="0"/>
      <dgm:spPr/>
    </dgm:pt>
    <dgm:pt modelId="{DF60541B-BA3B-4217-8166-3F8734B6A004}" type="pres">
      <dgm:prSet presAssocID="{0FC53345-0B82-4BA1-8A5D-D7BD6ADA0948}" presName="Name64" presStyleLbl="parChTrans1D4" presStyleIdx="12" presStyleCnt="15"/>
      <dgm:spPr/>
    </dgm:pt>
    <dgm:pt modelId="{76104AB9-B2E0-484C-956B-625EACD0EC9D}" type="pres">
      <dgm:prSet presAssocID="{B1325C49-AA7C-4D71-A56F-2B23DE4C6011}" presName="hierRoot2" presStyleCnt="0">
        <dgm:presLayoutVars>
          <dgm:hierBranch val="init"/>
        </dgm:presLayoutVars>
      </dgm:prSet>
      <dgm:spPr/>
    </dgm:pt>
    <dgm:pt modelId="{B3EA0646-4051-427E-8F01-66BF7C5E239D}" type="pres">
      <dgm:prSet presAssocID="{B1325C49-AA7C-4D71-A56F-2B23DE4C6011}" presName="rootComposite" presStyleCnt="0"/>
      <dgm:spPr/>
    </dgm:pt>
    <dgm:pt modelId="{D20B23AA-4B09-48D9-85F9-126FE529EC4B}" type="pres">
      <dgm:prSet presAssocID="{B1325C49-AA7C-4D71-A56F-2B23DE4C6011}" presName="rootText" presStyleLbl="node4" presStyleIdx="12" presStyleCnt="15">
        <dgm:presLayoutVars>
          <dgm:chPref val="3"/>
        </dgm:presLayoutVars>
      </dgm:prSet>
      <dgm:spPr>
        <a:prstGeom prst="roundRect">
          <a:avLst/>
        </a:prstGeom>
      </dgm:spPr>
    </dgm:pt>
    <dgm:pt modelId="{C49C4A3F-4337-48A5-B98E-55E494D3874D}" type="pres">
      <dgm:prSet presAssocID="{B1325C49-AA7C-4D71-A56F-2B23DE4C6011}" presName="rootConnector" presStyleLbl="node4" presStyleIdx="12" presStyleCnt="15"/>
      <dgm:spPr/>
    </dgm:pt>
    <dgm:pt modelId="{96266555-2271-426B-9E3D-74C96998FBFE}" type="pres">
      <dgm:prSet presAssocID="{B1325C49-AA7C-4D71-A56F-2B23DE4C6011}" presName="hierChild4" presStyleCnt="0"/>
      <dgm:spPr/>
    </dgm:pt>
    <dgm:pt modelId="{AFA80272-78A8-4760-9655-2697B4755E27}" type="pres">
      <dgm:prSet presAssocID="{B1325C49-AA7C-4D71-A56F-2B23DE4C6011}" presName="hierChild5" presStyleCnt="0"/>
      <dgm:spPr/>
    </dgm:pt>
    <dgm:pt modelId="{61AE5D7E-B366-42DB-9EBC-FBC4DAD7CEFE}" type="pres">
      <dgm:prSet presAssocID="{4F72AAC6-C2D0-4C87-84CE-B05D12C21949}" presName="Name64" presStyleLbl="parChTrans1D4" presStyleIdx="13" presStyleCnt="15"/>
      <dgm:spPr/>
    </dgm:pt>
    <dgm:pt modelId="{F5197D71-A2FC-40A2-8234-CDED7B5CA67E}" type="pres">
      <dgm:prSet presAssocID="{64CFED88-B8E6-4EA8-BC7F-A0DD5C80A5AF}" presName="hierRoot2" presStyleCnt="0">
        <dgm:presLayoutVars>
          <dgm:hierBranch val="init"/>
        </dgm:presLayoutVars>
      </dgm:prSet>
      <dgm:spPr/>
    </dgm:pt>
    <dgm:pt modelId="{87A49B46-38CE-4E79-B3EC-B9FCEB8EA5A7}" type="pres">
      <dgm:prSet presAssocID="{64CFED88-B8E6-4EA8-BC7F-A0DD5C80A5AF}" presName="rootComposite" presStyleCnt="0"/>
      <dgm:spPr/>
    </dgm:pt>
    <dgm:pt modelId="{84CDDF36-C015-45B2-AF12-02E438B9D85B}" type="pres">
      <dgm:prSet presAssocID="{64CFED88-B8E6-4EA8-BC7F-A0DD5C80A5AF}" presName="rootText" presStyleLbl="node4" presStyleIdx="13" presStyleCnt="15" custScaleX="97988">
        <dgm:presLayoutVars>
          <dgm:chPref val="3"/>
        </dgm:presLayoutVars>
      </dgm:prSet>
      <dgm:spPr>
        <a:prstGeom prst="roundRect">
          <a:avLst/>
        </a:prstGeom>
      </dgm:spPr>
    </dgm:pt>
    <dgm:pt modelId="{BF2D99AF-6439-42C5-88EF-7A8E7A2EA70D}" type="pres">
      <dgm:prSet presAssocID="{64CFED88-B8E6-4EA8-BC7F-A0DD5C80A5AF}" presName="rootConnector" presStyleLbl="node4" presStyleIdx="13" presStyleCnt="15"/>
      <dgm:spPr/>
    </dgm:pt>
    <dgm:pt modelId="{53EA2DDF-A374-4515-B25D-7BF74B36A92C}" type="pres">
      <dgm:prSet presAssocID="{64CFED88-B8E6-4EA8-BC7F-A0DD5C80A5AF}" presName="hierChild4" presStyleCnt="0"/>
      <dgm:spPr/>
    </dgm:pt>
    <dgm:pt modelId="{F65A39CC-8DF3-4A82-B68C-B6C6FEEE4ECC}" type="pres">
      <dgm:prSet presAssocID="{64CFED88-B8E6-4EA8-BC7F-A0DD5C80A5AF}" presName="hierChild5" presStyleCnt="0"/>
      <dgm:spPr/>
    </dgm:pt>
    <dgm:pt modelId="{4EA0F46E-82DD-4FF3-862C-C2D2BF4B9C74}" type="pres">
      <dgm:prSet presAssocID="{0B056269-CFD8-4CD3-8C77-031E84607E13}" presName="Name64" presStyleLbl="parChTrans1D4" presStyleIdx="14" presStyleCnt="15"/>
      <dgm:spPr/>
    </dgm:pt>
    <dgm:pt modelId="{A032A3F0-2E18-4812-B5A6-65C7ABAA845D}" type="pres">
      <dgm:prSet presAssocID="{8296ECC0-D98C-476E-977E-7CC963B47A5C}" presName="hierRoot2" presStyleCnt="0">
        <dgm:presLayoutVars>
          <dgm:hierBranch val="init"/>
        </dgm:presLayoutVars>
      </dgm:prSet>
      <dgm:spPr/>
    </dgm:pt>
    <dgm:pt modelId="{CB588DB0-C317-43FE-88F4-7BF7BC67116A}" type="pres">
      <dgm:prSet presAssocID="{8296ECC0-D98C-476E-977E-7CC963B47A5C}" presName="rootComposite" presStyleCnt="0"/>
      <dgm:spPr/>
    </dgm:pt>
    <dgm:pt modelId="{5461403E-5CE0-4B3A-BEAA-D169197C0AED}" type="pres">
      <dgm:prSet presAssocID="{8296ECC0-D98C-476E-977E-7CC963B47A5C}" presName="rootText" presStyleLbl="node4" presStyleIdx="14" presStyleCnt="15" custScaleX="146209">
        <dgm:presLayoutVars>
          <dgm:chPref val="3"/>
        </dgm:presLayoutVars>
      </dgm:prSet>
      <dgm:spPr>
        <a:prstGeom prst="roundRect">
          <a:avLst/>
        </a:prstGeom>
      </dgm:spPr>
    </dgm:pt>
    <dgm:pt modelId="{312E93DB-EFB3-4F04-885D-B9DEA5F6513D}" type="pres">
      <dgm:prSet presAssocID="{8296ECC0-D98C-476E-977E-7CC963B47A5C}" presName="rootConnector" presStyleLbl="node4" presStyleIdx="14" presStyleCnt="15"/>
      <dgm:spPr/>
    </dgm:pt>
    <dgm:pt modelId="{C28CE163-A38F-43F8-9406-53B0EA49ED4E}" type="pres">
      <dgm:prSet presAssocID="{8296ECC0-D98C-476E-977E-7CC963B47A5C}" presName="hierChild4" presStyleCnt="0"/>
      <dgm:spPr/>
    </dgm:pt>
    <dgm:pt modelId="{4AB4304F-0189-4A98-BFFF-16BD7BFDB7A8}" type="pres">
      <dgm:prSet presAssocID="{8296ECC0-D98C-476E-977E-7CC963B47A5C}" presName="hierChild5" presStyleCnt="0"/>
      <dgm:spPr/>
    </dgm:pt>
    <dgm:pt modelId="{1B58F46F-FF27-48BC-AD7D-BABBF6AECAE3}" type="pres">
      <dgm:prSet presAssocID="{27993DD2-6692-4E90-9448-F844DC44F870}" presName="hierChild7" presStyleCnt="0"/>
      <dgm:spPr/>
    </dgm:pt>
    <dgm:pt modelId="{A66BF5B1-E241-4D16-A774-36F126247F34}" type="pres">
      <dgm:prSet presAssocID="{33AA325A-99F3-4FDC-99D4-B1A109F60592}" presName="hierChild3" presStyleCnt="0"/>
      <dgm:spPr/>
    </dgm:pt>
    <dgm:pt modelId="{D6BC4252-A764-4841-A4A2-94792CAE87EA}" type="pres">
      <dgm:prSet presAssocID="{61171002-01A9-4CEA-9BE7-DC0C71E5BFF5}" presName="hierRoot1" presStyleCnt="0">
        <dgm:presLayoutVars>
          <dgm:hierBranch val="init"/>
        </dgm:presLayoutVars>
      </dgm:prSet>
      <dgm:spPr/>
    </dgm:pt>
    <dgm:pt modelId="{3B7DED0E-9A25-40CA-856B-1E20417D4E17}" type="pres">
      <dgm:prSet presAssocID="{61171002-01A9-4CEA-9BE7-DC0C71E5BFF5}" presName="rootComposite1" presStyleCnt="0"/>
      <dgm:spPr/>
    </dgm:pt>
    <dgm:pt modelId="{6E98C6ED-0900-408D-8FA0-C29D82B1A178}" type="pres">
      <dgm:prSet presAssocID="{61171002-01A9-4CEA-9BE7-DC0C71E5BFF5}" presName="rootText1" presStyleLbl="node0" presStyleIdx="1" presStyleCnt="3" custLinFactX="225345" custLinFactNeighborX="300000" custLinFactNeighborY="-65484">
        <dgm:presLayoutVars>
          <dgm:chPref val="3"/>
        </dgm:presLayoutVars>
      </dgm:prSet>
      <dgm:spPr>
        <a:prstGeom prst="roundRect">
          <a:avLst/>
        </a:prstGeom>
      </dgm:spPr>
    </dgm:pt>
    <dgm:pt modelId="{6739DDB1-577A-4145-9E2D-63B5C56F6C25}" type="pres">
      <dgm:prSet presAssocID="{61171002-01A9-4CEA-9BE7-DC0C71E5BFF5}" presName="rootConnector1" presStyleLbl="node1" presStyleIdx="0" presStyleCnt="0"/>
      <dgm:spPr/>
    </dgm:pt>
    <dgm:pt modelId="{40457B76-B207-4BF8-8237-11726135BF86}" type="pres">
      <dgm:prSet presAssocID="{61171002-01A9-4CEA-9BE7-DC0C71E5BFF5}" presName="hierChild2" presStyleCnt="0"/>
      <dgm:spPr/>
    </dgm:pt>
    <dgm:pt modelId="{028A9FA5-34EB-408B-8C28-0AC32055B4E5}" type="pres">
      <dgm:prSet presAssocID="{61171002-01A9-4CEA-9BE7-DC0C71E5BFF5}" presName="hierChild3" presStyleCnt="0"/>
      <dgm:spPr/>
    </dgm:pt>
    <dgm:pt modelId="{D18DD99D-C7BC-49F8-A0AE-486BDF0DA592}" type="pres">
      <dgm:prSet presAssocID="{72E4E4D9-617B-4F12-BC8A-4AC3382FAFAD}" presName="hierRoot1" presStyleCnt="0">
        <dgm:presLayoutVars>
          <dgm:hierBranch val="init"/>
        </dgm:presLayoutVars>
      </dgm:prSet>
      <dgm:spPr/>
    </dgm:pt>
    <dgm:pt modelId="{15A26609-78CB-4362-B7FB-970AE96CC842}" type="pres">
      <dgm:prSet presAssocID="{72E4E4D9-617B-4F12-BC8A-4AC3382FAFAD}" presName="rootComposite1" presStyleCnt="0"/>
      <dgm:spPr/>
    </dgm:pt>
    <dgm:pt modelId="{5402A95D-BB51-435C-B2C5-6271A32F5238}" type="pres">
      <dgm:prSet presAssocID="{72E4E4D9-617B-4F12-BC8A-4AC3382FAFAD}" presName="rootText1" presStyleLbl="node0" presStyleIdx="2" presStyleCnt="3" custScaleX="139245" custLinFactX="200000" custLinFactNeighborX="255449" custLinFactNeighborY="68255">
        <dgm:presLayoutVars>
          <dgm:chPref val="3"/>
        </dgm:presLayoutVars>
      </dgm:prSet>
      <dgm:spPr>
        <a:prstGeom prst="flowChartAlternateProcess">
          <a:avLst/>
        </a:prstGeom>
      </dgm:spPr>
    </dgm:pt>
    <dgm:pt modelId="{A4AC64A4-7845-41DD-A68D-5E1E4CC2BB57}" type="pres">
      <dgm:prSet presAssocID="{72E4E4D9-617B-4F12-BC8A-4AC3382FAFAD}" presName="rootConnector1" presStyleLbl="node1" presStyleIdx="0" presStyleCnt="0"/>
      <dgm:spPr/>
    </dgm:pt>
    <dgm:pt modelId="{C99D06A3-02D9-487B-9101-7AABD02546BE}" type="pres">
      <dgm:prSet presAssocID="{72E4E4D9-617B-4F12-BC8A-4AC3382FAFAD}" presName="hierChild2" presStyleCnt="0"/>
      <dgm:spPr/>
    </dgm:pt>
    <dgm:pt modelId="{79D26BA6-CC35-4D3C-93B2-C5ECE575D35D}" type="pres">
      <dgm:prSet presAssocID="{72E4E4D9-617B-4F12-BC8A-4AC3382FAFAD}" presName="hierChild3" presStyleCnt="0"/>
      <dgm:spPr/>
    </dgm:pt>
  </dgm:ptLst>
  <dgm:cxnLst>
    <dgm:cxn modelId="{164C3008-577E-481D-8870-0FDD4AE84241}" type="presOf" srcId="{95305C34-A700-4DFF-9A27-0DDADF78DF5F}" destId="{812EC47D-4DFD-4735-9E16-4597D979DB65}" srcOrd="1" destOrd="0" presId="urn:microsoft.com/office/officeart/2009/3/layout/HorizontalOrganizationChart"/>
    <dgm:cxn modelId="{181F9109-0BD0-4AEF-B28E-A992DFE39903}" type="presOf" srcId="{CD7DFC98-4109-4FA0-89E9-690F0CFF0E66}" destId="{D36DB58D-9FEB-442F-89BB-FB2ADBF79FA9}" srcOrd="0" destOrd="0" presId="urn:microsoft.com/office/officeart/2009/3/layout/HorizontalOrganizationChart"/>
    <dgm:cxn modelId="{D9440F0A-D6FF-49CA-BC11-955878B3AD53}" type="presOf" srcId="{840D887F-C33E-4784-92B7-69E663DAEFAB}" destId="{2B3B97C6-C381-47C2-848C-41975A52FB1C}" srcOrd="1" destOrd="0" presId="urn:microsoft.com/office/officeart/2009/3/layout/HorizontalOrganizationChart"/>
    <dgm:cxn modelId="{CFBE8010-54C6-4601-8333-1A249D59D66E}" type="presOf" srcId="{A932246A-817B-4BD1-AB4C-8910DA3EDBD6}" destId="{7B1D3358-F8F3-4BC7-9EBD-A48955E2DE40}" srcOrd="0" destOrd="0" presId="urn:microsoft.com/office/officeart/2009/3/layout/HorizontalOrganizationChart"/>
    <dgm:cxn modelId="{5EC0FD12-7BA0-4370-B78F-53D50498C0DF}" type="presOf" srcId="{AD03DBAF-2B4E-4C58-B0FF-AE0153C4C21D}" destId="{7D053C80-C146-462C-BFD8-E4F873499053}" srcOrd="1" destOrd="0" presId="urn:microsoft.com/office/officeart/2009/3/layout/HorizontalOrganizationChart"/>
    <dgm:cxn modelId="{297F3B18-08B3-4120-A5C6-84488EBC72A2}" type="presOf" srcId="{33AA325A-99F3-4FDC-99D4-B1A109F60592}" destId="{4B46C2D3-1898-4DD3-8A15-7B7534FEDAC2}" srcOrd="1" destOrd="0" presId="urn:microsoft.com/office/officeart/2009/3/layout/HorizontalOrganizationChart"/>
    <dgm:cxn modelId="{44A14A19-41F6-4350-BFDA-7BD1E750AD8B}" srcId="{840D887F-C33E-4784-92B7-69E663DAEFAB}" destId="{7A77876C-DF68-4E0B-AB9A-C0B3D6C838A7}" srcOrd="0" destOrd="0" parTransId="{B0806EA7-28DC-47F5-9EF2-CCF62B39A2A1}" sibTransId="{A1349EAE-CA20-4318-843D-08BE334AAC6C}"/>
    <dgm:cxn modelId="{DA72D41D-A121-4005-94A1-20DF4E966438}" type="presOf" srcId="{4F72AAC6-C2D0-4C87-84CE-B05D12C21949}" destId="{61AE5D7E-B366-42DB-9EBC-FBC4DAD7CEFE}" srcOrd="0" destOrd="0" presId="urn:microsoft.com/office/officeart/2009/3/layout/HorizontalOrganizationChart"/>
    <dgm:cxn modelId="{9A62ED1D-0BEB-4E85-B69E-CA2DA356325D}" type="presOf" srcId="{B0806EA7-28DC-47F5-9EF2-CCF62B39A2A1}" destId="{64F5B1B4-3571-46C7-86AB-BFEB8C981B54}" srcOrd="0" destOrd="0" presId="urn:microsoft.com/office/officeart/2009/3/layout/HorizontalOrganizationChart"/>
    <dgm:cxn modelId="{4CE0D020-13DA-4030-A776-DB776DC5A3FC}" type="presOf" srcId="{64CFED88-B8E6-4EA8-BC7F-A0DD5C80A5AF}" destId="{84CDDF36-C015-45B2-AF12-02E438B9D85B}" srcOrd="0" destOrd="0" presId="urn:microsoft.com/office/officeart/2009/3/layout/HorizontalOrganizationChart"/>
    <dgm:cxn modelId="{9B71A024-7EB7-473F-B41A-FA7360B41480}" srcId="{85E249CD-42BA-4CB3-8347-C7BC34E4BB5C}" destId="{95305C34-A700-4DFF-9A27-0DDADF78DF5F}" srcOrd="0" destOrd="0" parTransId="{CD7DFC98-4109-4FA0-89E9-690F0CFF0E66}" sibTransId="{23461421-4578-4A4B-89E8-B7DDD7680E2C}"/>
    <dgm:cxn modelId="{83BA4626-FE07-47C8-8738-B01C79867CE9}" type="presOf" srcId="{F11D09A3-939B-45B7-B185-C25051AE0266}" destId="{23B28A1A-A2D5-402B-A37B-B192F7DFA0A3}" srcOrd="0" destOrd="0" presId="urn:microsoft.com/office/officeart/2009/3/layout/HorizontalOrganizationChart"/>
    <dgm:cxn modelId="{7D527E27-9786-4DF9-8153-8DA5DE5CD798}" type="presOf" srcId="{F73AB2BE-52FF-4F7C-84B3-ADEBE9935764}" destId="{BCA1328A-11DB-4B14-BAD5-28F8E7C59E62}" srcOrd="0" destOrd="0" presId="urn:microsoft.com/office/officeart/2009/3/layout/HorizontalOrganizationChart"/>
    <dgm:cxn modelId="{BEF7A32A-5D31-4BE2-A980-A998A03CCC75}" type="presOf" srcId="{72E4E4D9-617B-4F12-BC8A-4AC3382FAFAD}" destId="{A4AC64A4-7845-41DD-A68D-5E1E4CC2BB57}" srcOrd="1" destOrd="0" presId="urn:microsoft.com/office/officeart/2009/3/layout/HorizontalOrganizationChart"/>
    <dgm:cxn modelId="{15063A2E-43BC-40E7-9219-797FC5D98390}" type="presOf" srcId="{72E4E4D9-617B-4F12-BC8A-4AC3382FAFAD}" destId="{5402A95D-BB51-435C-B2C5-6271A32F5238}" srcOrd="0" destOrd="0" presId="urn:microsoft.com/office/officeart/2009/3/layout/HorizontalOrganizationChart"/>
    <dgm:cxn modelId="{A2687432-BBFF-4353-865B-9110AE901BBB}" srcId="{AD03DBAF-2B4E-4C58-B0FF-AE0153C4C21D}" destId="{C9D02706-17D9-4562-BFBD-89ADEC8934E4}" srcOrd="3" destOrd="0" parTransId="{6FDA4EF7-22FD-4464-8829-23ADC2FF7ED1}" sibTransId="{6C44553F-361D-4FEE-A99B-C20E4EFAC03F}"/>
    <dgm:cxn modelId="{FD4A7838-2886-49BE-A8B1-3F3DAD11546D}" srcId="{7A77876C-DF68-4E0B-AB9A-C0B3D6C838A7}" destId="{9D1BD855-C89F-4F98-849B-66A8A25D5B4B}" srcOrd="0" destOrd="0" parTransId="{D5959876-D303-4128-86DF-C9C39DC28E42}" sibTransId="{CD8852EA-4EDB-4E3B-980F-101091FFEC43}"/>
    <dgm:cxn modelId="{173C7A39-5276-4E54-9CC9-D12DAA0E128D}" srcId="{AD03DBAF-2B4E-4C58-B0FF-AE0153C4C21D}" destId="{B986A221-FFD3-489B-9BE0-8BE488271DDC}" srcOrd="1" destOrd="0" parTransId="{A932246A-817B-4BD1-AB4C-8910DA3EDBD6}" sibTransId="{20EC3715-FA5B-4ED5-9660-D4B3A13DFC7E}"/>
    <dgm:cxn modelId="{0C3E9939-389A-4A37-B1FC-B8625A848330}" srcId="{B986A221-FFD3-489B-9BE0-8BE488271DDC}" destId="{8F7092A1-51C5-4979-A85B-D2B1A44BC7FA}" srcOrd="0" destOrd="0" parTransId="{BC082DFF-0458-47BD-B741-23E164F8C433}" sibTransId="{776AFDF9-D64E-488F-918F-0EB8A52D2DC0}"/>
    <dgm:cxn modelId="{9B69BA40-9E1A-4D03-9551-8075CA98A2E3}" type="presOf" srcId="{8F7092A1-51C5-4979-A85B-D2B1A44BC7FA}" destId="{ACD3ABF8-53F4-4BEA-944E-D372728BCCEC}" srcOrd="1" destOrd="0" presId="urn:microsoft.com/office/officeart/2009/3/layout/HorizontalOrganizationChart"/>
    <dgm:cxn modelId="{AA87D65D-8D03-45C9-9360-5B3DF4A749D8}" type="presOf" srcId="{B1325C49-AA7C-4D71-A56F-2B23DE4C6011}" destId="{D20B23AA-4B09-48D9-85F9-126FE529EC4B}" srcOrd="0" destOrd="0" presId="urn:microsoft.com/office/officeart/2009/3/layout/HorizontalOrganizationChart"/>
    <dgm:cxn modelId="{C216335E-1A67-4931-873B-29609E03719D}" type="presOf" srcId="{1EF5E3C7-119F-479B-9009-B6D70C9E375B}" destId="{B5D32EB0-1D14-42DF-A8AF-5D02DCE92ED5}" srcOrd="1" destOrd="0" presId="urn:microsoft.com/office/officeart/2009/3/layout/HorizontalOrganizationChart"/>
    <dgm:cxn modelId="{CD3C9641-D9DD-4C29-9F22-2B88CC286DE9}" type="presOf" srcId="{27993DD2-6692-4E90-9448-F844DC44F870}" destId="{7E4C3B92-7BFC-4677-B312-5A16719B8D6D}" srcOrd="0" destOrd="0" presId="urn:microsoft.com/office/officeart/2009/3/layout/HorizontalOrganizationChart"/>
    <dgm:cxn modelId="{A49A2542-2C03-44D5-9FB5-77C9CCF070F6}" type="presOf" srcId="{0B056269-CFD8-4CD3-8C77-031E84607E13}" destId="{4EA0F46E-82DD-4FF3-862C-C2D2BF4B9C74}" srcOrd="0" destOrd="0" presId="urn:microsoft.com/office/officeart/2009/3/layout/HorizontalOrganizationChart"/>
    <dgm:cxn modelId="{9FF46562-58D5-4C34-AED1-9FDC3E65E5E9}" type="presOf" srcId="{B986A221-FFD3-489B-9BE0-8BE488271DDC}" destId="{8844172D-2C8E-4D46-A52A-5AF77368DE30}" srcOrd="0" destOrd="0" presId="urn:microsoft.com/office/officeart/2009/3/layout/HorizontalOrganizationChart"/>
    <dgm:cxn modelId="{40B39446-8A90-42CB-9032-F26DB770E0C3}" srcId="{AD03DBAF-2B4E-4C58-B0FF-AE0153C4C21D}" destId="{840D887F-C33E-4784-92B7-69E663DAEFAB}" srcOrd="2" destOrd="0" parTransId="{E80F3D87-CB32-4180-B783-4CAF6A8729F3}" sibTransId="{E609005C-A24E-4296-AC78-3695DBC22931}"/>
    <dgm:cxn modelId="{CE8B4748-F0DB-4CF8-84F3-B3E1F7CD465D}" type="presOf" srcId="{E80F3D87-CB32-4180-B783-4CAF6A8729F3}" destId="{8BFA0526-21F5-483E-ACCB-0B19B8C6BCF6}" srcOrd="0" destOrd="0" presId="urn:microsoft.com/office/officeart/2009/3/layout/HorizontalOrganizationChart"/>
    <dgm:cxn modelId="{250CE269-6F1E-4088-B896-B19403C344BC}" type="presOf" srcId="{B1325C49-AA7C-4D71-A56F-2B23DE4C6011}" destId="{C49C4A3F-4337-48A5-B98E-55E494D3874D}" srcOrd="1" destOrd="0" presId="urn:microsoft.com/office/officeart/2009/3/layout/HorizontalOrganizationChart"/>
    <dgm:cxn modelId="{04E1E449-BA2E-409B-85EB-00178A460014}" type="presOf" srcId="{61171002-01A9-4CEA-9BE7-DC0C71E5BFF5}" destId="{6E98C6ED-0900-408D-8FA0-C29D82B1A178}" srcOrd="0" destOrd="0" presId="urn:microsoft.com/office/officeart/2009/3/layout/HorizontalOrganizationChart"/>
    <dgm:cxn modelId="{9321396A-CBA3-4DCC-A662-AB214B100AF0}" type="presOf" srcId="{33AA325A-99F3-4FDC-99D4-B1A109F60592}" destId="{176C91C4-EFB6-42D2-BDBA-9946B5977B7E}" srcOrd="0" destOrd="0" presId="urn:microsoft.com/office/officeart/2009/3/layout/HorizontalOrganizationChart"/>
    <dgm:cxn modelId="{8D62BD6A-0673-415F-8E76-D3D24D20B194}" type="presOf" srcId="{85E249CD-42BA-4CB3-8347-C7BC34E4BB5C}" destId="{F7F9CB09-78C0-4AB0-8217-D0F17180F8FD}" srcOrd="0" destOrd="0" presId="urn:microsoft.com/office/officeart/2009/3/layout/HorizontalOrganizationChart"/>
    <dgm:cxn modelId="{E77A724B-BCD1-48BB-978E-2549279FDA6E}" type="presOf" srcId="{8F7092A1-51C5-4979-A85B-D2B1A44BC7FA}" destId="{A81D44BF-3743-4E30-9F9C-4F99FE059DFC}" srcOrd="0" destOrd="0" presId="urn:microsoft.com/office/officeart/2009/3/layout/HorizontalOrganizationChart"/>
    <dgm:cxn modelId="{80DF024C-496F-4225-AD28-E5470D97501B}" type="presOf" srcId="{C9D02706-17D9-4562-BFBD-89ADEC8934E4}" destId="{C1EFAA2C-C507-43B4-AC03-F2A6442DF301}" srcOrd="0" destOrd="0" presId="urn:microsoft.com/office/officeart/2009/3/layout/HorizontalOrganizationChart"/>
    <dgm:cxn modelId="{C9267D4C-7CD1-4FE2-A47E-FA1DE3049792}" type="presOf" srcId="{85E249CD-42BA-4CB3-8347-C7BC34E4BB5C}" destId="{D9AA28BF-8B8E-4109-BA0A-6AB5071F0C1C}" srcOrd="1" destOrd="0" presId="urn:microsoft.com/office/officeart/2009/3/layout/HorizontalOrganizationChart"/>
    <dgm:cxn modelId="{FCBE034E-E8EB-460A-8E82-73186E370C6E}" type="presOf" srcId="{77F714CF-A8D2-475B-A8F6-A1853530ECE4}" destId="{92F45813-96AE-48D5-95D9-7F3C12552E57}" srcOrd="0" destOrd="0" presId="urn:microsoft.com/office/officeart/2009/3/layout/HorizontalOrganizationChart"/>
    <dgm:cxn modelId="{4566BD4E-93D9-4D54-A309-E2AC80767989}" type="presOf" srcId="{B986A221-FFD3-489B-9BE0-8BE488271DDC}" destId="{E62505A3-3293-4B2D-80BE-1CF50EBFAFFD}" srcOrd="1" destOrd="0" presId="urn:microsoft.com/office/officeart/2009/3/layout/HorizontalOrganizationChart"/>
    <dgm:cxn modelId="{0F3FE76E-479B-4945-B513-C91FC47E5191}" type="presOf" srcId="{8296ECC0-D98C-476E-977E-7CC963B47A5C}" destId="{5461403E-5CE0-4B3A-BEAA-D169197C0AED}" srcOrd="0" destOrd="0" presId="urn:microsoft.com/office/officeart/2009/3/layout/HorizontalOrganizationChart"/>
    <dgm:cxn modelId="{71DB2B6F-365C-48DD-97EA-2B85F0B961AE}" type="presOf" srcId="{27993DD2-6692-4E90-9448-F844DC44F870}" destId="{C2E8364B-A661-475D-B6BA-5A4CD6B84569}" srcOrd="1" destOrd="0" presId="urn:microsoft.com/office/officeart/2009/3/layout/HorizontalOrganizationChart"/>
    <dgm:cxn modelId="{D227516F-8FE4-4321-A5B5-C3F18FA24DF3}" srcId="{AD03DBAF-2B4E-4C58-B0FF-AE0153C4C21D}" destId="{85E249CD-42BA-4CB3-8347-C7BC34E4BB5C}" srcOrd="0" destOrd="0" parTransId="{71EA61C0-C19C-45C8-99F6-98D051B49BE9}" sibTransId="{F1F3C44E-4233-4BEA-B357-79726BA0CA34}"/>
    <dgm:cxn modelId="{B5949E4F-E138-4BE1-A895-50D050FA0F33}" type="presOf" srcId="{C9D02706-17D9-4562-BFBD-89ADEC8934E4}" destId="{16B41244-EFFB-4B92-9C71-A91E8ACAA54F}" srcOrd="1" destOrd="0" presId="urn:microsoft.com/office/officeart/2009/3/layout/HorizontalOrganizationChart"/>
    <dgm:cxn modelId="{CDF5B250-1CE5-413B-ADF5-3D306722E454}" type="presOf" srcId="{D8D1981F-33A2-4EAF-9C47-B51EEC98AF83}" destId="{2D90478E-C180-413C-9368-5EB9FF5FE126}" srcOrd="0" destOrd="0" presId="urn:microsoft.com/office/officeart/2009/3/layout/HorizontalOrganizationChart"/>
    <dgm:cxn modelId="{F64A8475-B106-4FEE-9A02-A2219DAB131A}" type="presOf" srcId="{840D887F-C33E-4784-92B7-69E663DAEFAB}" destId="{3B5210C0-C71E-4F67-B1B3-E80DF9F48075}" srcOrd="0" destOrd="0" presId="urn:microsoft.com/office/officeart/2009/3/layout/HorizontalOrganizationChart"/>
    <dgm:cxn modelId="{C23C1E76-929B-4404-AC43-BA30991FFE2C}" type="presOf" srcId="{61171002-01A9-4CEA-9BE7-DC0C71E5BFF5}" destId="{6739DDB1-577A-4145-9E2D-63B5C56F6C25}" srcOrd="1" destOrd="0" presId="urn:microsoft.com/office/officeart/2009/3/layout/HorizontalOrganizationChart"/>
    <dgm:cxn modelId="{E9670D57-5C06-42DA-90FA-B5E9B3D39DA5}" type="presOf" srcId="{3484428F-AD8A-4A6F-AC30-8CEA9AE3B452}" destId="{2486C4E1-B5DB-4B74-84C8-B7B5019EA711}" srcOrd="0" destOrd="0" presId="urn:microsoft.com/office/officeart/2009/3/layout/HorizontalOrganizationChart"/>
    <dgm:cxn modelId="{751A1159-CC22-4ECB-9D76-DE1ED6FDD739}" srcId="{1EF5E3C7-119F-479B-9009-B6D70C9E375B}" destId="{AD03DBAF-2B4E-4C58-B0FF-AE0153C4C21D}" srcOrd="0" destOrd="0" parTransId="{F11D09A3-939B-45B7-B185-C25051AE0266}" sibTransId="{19BC06FC-7EF0-4854-8C92-0ED186E2D666}"/>
    <dgm:cxn modelId="{ED32327D-6F9B-4677-BEB1-D815E757EA58}" type="presOf" srcId="{BC082DFF-0458-47BD-B741-23E164F8C433}" destId="{97684C5B-D757-4B8E-87C0-AD537CBDB5DD}" srcOrd="0" destOrd="0" presId="urn:microsoft.com/office/officeart/2009/3/layout/HorizontalOrganizationChart"/>
    <dgm:cxn modelId="{37697C83-F880-4FAF-944B-6014C12E80E5}" type="presOf" srcId="{64CFED88-B8E6-4EA8-BC7F-A0DD5C80A5AF}" destId="{BF2D99AF-6439-42C5-88EF-7A8E7A2EA70D}" srcOrd="1" destOrd="0" presId="urn:microsoft.com/office/officeart/2009/3/layout/HorizontalOrganizationChart"/>
    <dgm:cxn modelId="{A8C88388-E1D6-464D-9057-3BC84549D8BF}" srcId="{1EF5E3C7-119F-479B-9009-B6D70C9E375B}" destId="{27993DD2-6692-4E90-9448-F844DC44F870}" srcOrd="1" destOrd="0" parTransId="{EF141811-FA08-4F94-AD02-0C77937E7EE9}" sibTransId="{B9061566-A99D-410B-9761-C32641B233A1}"/>
    <dgm:cxn modelId="{4FEC178D-59F7-440E-8374-7B486F01BEF5}" srcId="{27993DD2-6692-4E90-9448-F844DC44F870}" destId="{B1325C49-AA7C-4D71-A56F-2B23DE4C6011}" srcOrd="0" destOrd="0" parTransId="{0FC53345-0B82-4BA1-8A5D-D7BD6ADA0948}" sibTransId="{6CAF0FF2-3895-4DFC-AA77-C7F1D5521A20}"/>
    <dgm:cxn modelId="{BFF0608D-D211-4658-9B6D-9A405AFEE1A4}" srcId="{95305C34-A700-4DFF-9A27-0DDADF78DF5F}" destId="{F73AB2BE-52FF-4F7C-84B3-ADEBE9935764}" srcOrd="0" destOrd="0" parTransId="{77F714CF-A8D2-475B-A8F6-A1853530ECE4}" sibTransId="{F3FA3CE8-32ED-4781-8537-3217A543823A}"/>
    <dgm:cxn modelId="{96098C93-41AB-4D14-A72D-639A70FD24DA}" type="presOf" srcId="{701AA530-C8BC-4832-9652-11607B715F3F}" destId="{F95E800E-557F-4F48-B889-1D14A4CB53EC}" srcOrd="0" destOrd="0" presId="urn:microsoft.com/office/officeart/2009/3/layout/HorizontalOrganizationChart"/>
    <dgm:cxn modelId="{E7109895-08BB-4D98-87F9-62F46B9CE16C}" type="presOf" srcId="{DA9961E8-A594-4261-A52F-581C59673140}" destId="{1402A90A-E7D8-4F53-9C09-05B29A73B15C}" srcOrd="0" destOrd="0" presId="urn:microsoft.com/office/officeart/2009/3/layout/HorizontalOrganizationChart"/>
    <dgm:cxn modelId="{706EF695-FC4B-4123-BAE1-7F70CA274AAF}" srcId="{D8D1981F-33A2-4EAF-9C47-B51EEC98AF83}" destId="{72E4E4D9-617B-4F12-BC8A-4AC3382FAFAD}" srcOrd="2" destOrd="0" parTransId="{E1BB64FE-1B17-4DEC-9DB6-97F03E7F31E8}" sibTransId="{72DB68C7-8584-46FD-AC45-56FA59198596}"/>
    <dgm:cxn modelId="{28027598-41F8-464F-A6CA-43E478509530}" type="presOf" srcId="{A0EA5DA1-9EB6-4099-B075-96162D2F4ADD}" destId="{48BFDF8D-8D28-4B80-9E88-DAD410CE46F8}" srcOrd="0" destOrd="0" presId="urn:microsoft.com/office/officeart/2009/3/layout/HorizontalOrganizationChart"/>
    <dgm:cxn modelId="{139DEC98-CFBE-4225-8E17-C5FAC5FD6DC2}" type="presOf" srcId="{A0EA5DA1-9EB6-4099-B075-96162D2F4ADD}" destId="{1A616245-CAD6-4F00-90A7-BA6CB4C5DE08}" srcOrd="1" destOrd="0" presId="urn:microsoft.com/office/officeart/2009/3/layout/HorizontalOrganizationChart"/>
    <dgm:cxn modelId="{C67EB399-BB01-4F5A-BE57-B436336AFA75}" type="presOf" srcId="{95305C34-A700-4DFF-9A27-0DDADF78DF5F}" destId="{275CC940-03E4-4245-9918-8044077EE9DF}" srcOrd="0" destOrd="0" presId="urn:microsoft.com/office/officeart/2009/3/layout/HorizontalOrganizationChart"/>
    <dgm:cxn modelId="{44F5599A-1257-46E5-AEAD-5B1B23DB4266}" type="presOf" srcId="{0FC53345-0B82-4BA1-8A5D-D7BD6ADA0948}" destId="{DF60541B-BA3B-4217-8166-3F8734B6A004}" srcOrd="0" destOrd="0" presId="urn:microsoft.com/office/officeart/2009/3/layout/HorizontalOrganizationChart"/>
    <dgm:cxn modelId="{AEFF29A0-D571-4DA2-AED1-CB9FD041729C}" type="presOf" srcId="{8296ECC0-D98C-476E-977E-7CC963B47A5C}" destId="{312E93DB-EFB3-4F04-885D-B9DEA5F6513D}" srcOrd="1" destOrd="0" presId="urn:microsoft.com/office/officeart/2009/3/layout/HorizontalOrganizationChart"/>
    <dgm:cxn modelId="{92E21DA6-AA61-42E7-8CEA-A2E3396BB6FB}" type="presOf" srcId="{9D1BD855-C89F-4F98-849B-66A8A25D5B4B}" destId="{B009113F-61A5-4DD2-989C-E1DA3F85875E}" srcOrd="0" destOrd="0" presId="urn:microsoft.com/office/officeart/2009/3/layout/HorizontalOrganizationChart"/>
    <dgm:cxn modelId="{C95463A7-5E5D-40EA-A892-2FCC592404BC}" type="presOf" srcId="{D5959876-D303-4128-86DF-C9C39DC28E42}" destId="{585EE910-455E-4F4B-9533-8A8610B9ACC8}" srcOrd="0" destOrd="0" presId="urn:microsoft.com/office/officeart/2009/3/layout/HorizontalOrganizationChart"/>
    <dgm:cxn modelId="{76E6ECA9-4C56-4EF3-85E9-FB2E2808D7A9}" type="presOf" srcId="{F73AB2BE-52FF-4F7C-84B3-ADEBE9935764}" destId="{B7735747-E1F4-4B34-9B5C-1D278322A49A}" srcOrd="1" destOrd="0" presId="urn:microsoft.com/office/officeart/2009/3/layout/HorizontalOrganizationChart"/>
    <dgm:cxn modelId="{2615F6AD-0A3D-4EC9-AD26-8D5B3B6E0400}" type="presOf" srcId="{1EF5E3C7-119F-479B-9009-B6D70C9E375B}" destId="{74CDD466-6B63-4050-82E4-782365B2FD9F}" srcOrd="0" destOrd="0" presId="urn:microsoft.com/office/officeart/2009/3/layout/HorizontalOrganizationChart"/>
    <dgm:cxn modelId="{74446DAF-9781-4106-B7F9-C9735A919AD2}" type="presOf" srcId="{4FAC263E-DF49-425A-AC0C-2A45337B4630}" destId="{856CAD5D-059E-41C6-9CCD-835252CC1866}" srcOrd="0" destOrd="0" presId="urn:microsoft.com/office/officeart/2009/3/layout/HorizontalOrganizationChart"/>
    <dgm:cxn modelId="{53FFF0B2-3251-4341-BCDA-5392E847A9FC}" type="presOf" srcId="{6FDA4EF7-22FD-4464-8829-23ADC2FF7ED1}" destId="{5C0A1F78-4F49-4F87-A041-DAF1CEEB1CD4}" srcOrd="0" destOrd="0" presId="urn:microsoft.com/office/officeart/2009/3/layout/HorizontalOrganizationChart"/>
    <dgm:cxn modelId="{F1C9E0B4-356A-4E8C-83F7-1BC537D9D0CD}" type="presOf" srcId="{701AA530-C8BC-4832-9652-11607B715F3F}" destId="{4028A507-1DA5-4471-BC91-4A4A6B1E0A58}" srcOrd="1" destOrd="0" presId="urn:microsoft.com/office/officeart/2009/3/layout/HorizontalOrganizationChart"/>
    <dgm:cxn modelId="{AF97D0B9-4FE4-4516-AD5F-3D06A7873833}" srcId="{8F7092A1-51C5-4979-A85B-D2B1A44BC7FA}" destId="{DA9961E8-A594-4261-A52F-581C59673140}" srcOrd="0" destOrd="0" parTransId="{785857A0-E09F-4B02-86CF-C40FD5E457D5}" sibTransId="{BB090846-57BE-4959-8839-028E970D0CB9}"/>
    <dgm:cxn modelId="{831638BA-A7F1-4A71-9389-4CDCF63096C0}" srcId="{A0EA5DA1-9EB6-4099-B075-96162D2F4ADD}" destId="{701AA530-C8BC-4832-9652-11607B715F3F}" srcOrd="0" destOrd="0" parTransId="{3484428F-AD8A-4A6F-AC30-8CEA9AE3B452}" sibTransId="{35ED505D-C97C-4B46-A943-4B0B24ED4F8B}"/>
    <dgm:cxn modelId="{089BADBB-649C-4575-A0DD-E7EFE921FAC1}" srcId="{27993DD2-6692-4E90-9448-F844DC44F870}" destId="{64CFED88-B8E6-4EA8-BC7F-A0DD5C80A5AF}" srcOrd="1" destOrd="0" parTransId="{4F72AAC6-C2D0-4C87-84CE-B05D12C21949}" sibTransId="{E67256E4-1AC2-418C-BBD7-C539EDD4A862}"/>
    <dgm:cxn modelId="{0B7F36C1-3BF6-423D-B2E9-C0409557F244}" srcId="{D8D1981F-33A2-4EAF-9C47-B51EEC98AF83}" destId="{33AA325A-99F3-4FDC-99D4-B1A109F60592}" srcOrd="0" destOrd="0" parTransId="{C0AE2A71-E9AF-4F26-B664-A5B82877BCFB}" sibTransId="{87BF5694-6B5A-4C83-9907-DF59A4B87D76}"/>
    <dgm:cxn modelId="{44D695C1-03B6-475D-8BF4-EC22F5013D80}" type="presOf" srcId="{AD03DBAF-2B4E-4C58-B0FF-AE0153C4C21D}" destId="{5B84FB5E-1470-4E76-82A6-E79E53224686}" srcOrd="0" destOrd="0" presId="urn:microsoft.com/office/officeart/2009/3/layout/HorizontalOrganizationChart"/>
    <dgm:cxn modelId="{6A94A5CC-8354-4BA1-BE4D-82E08D5E8B75}" srcId="{C9D02706-17D9-4562-BFBD-89ADEC8934E4}" destId="{A0EA5DA1-9EB6-4099-B075-96162D2F4ADD}" srcOrd="0" destOrd="0" parTransId="{4FAC263E-DF49-425A-AC0C-2A45337B4630}" sibTransId="{6AF2A4B9-2F37-408E-BE36-5B6FDC8A4B68}"/>
    <dgm:cxn modelId="{247EA9CF-291A-4947-BF3F-0E0FC230C80E}" type="presOf" srcId="{71EA61C0-C19C-45C8-99F6-98D051B49BE9}" destId="{D91A7BE9-5DCA-409F-BBA0-EDE7F3E73EB3}" srcOrd="0" destOrd="0" presId="urn:microsoft.com/office/officeart/2009/3/layout/HorizontalOrganizationChart"/>
    <dgm:cxn modelId="{2E137BD0-D7F9-484F-B9AA-F7F109A865E0}" srcId="{D8D1981F-33A2-4EAF-9C47-B51EEC98AF83}" destId="{61171002-01A9-4CEA-9BE7-DC0C71E5BFF5}" srcOrd="1" destOrd="0" parTransId="{AFE10AA1-BC66-4F8E-9B91-24524CCD4FB8}" sibTransId="{312BFC0D-4B9D-46BC-95D4-6A177AB209CB}"/>
    <dgm:cxn modelId="{1DF05CD1-F921-41CD-888D-C8A76515362B}" srcId="{33AA325A-99F3-4FDC-99D4-B1A109F60592}" destId="{1EF5E3C7-119F-479B-9009-B6D70C9E375B}" srcOrd="0" destOrd="0" parTransId="{51F2CC7E-4394-4673-A9B5-33E727F366F6}" sibTransId="{24628B54-59E7-45FC-81EA-13974182692D}"/>
    <dgm:cxn modelId="{775171E2-79DB-4560-93F9-DAAE19C661E1}" type="presOf" srcId="{785857A0-E09F-4B02-86CF-C40FD5E457D5}" destId="{A17D70EA-07F5-4A20-8C08-CA84E6D389F6}" srcOrd="0" destOrd="0" presId="urn:microsoft.com/office/officeart/2009/3/layout/HorizontalOrganizationChart"/>
    <dgm:cxn modelId="{A83F0AE7-2C65-4B5F-A9A5-87E4A340486E}" type="presOf" srcId="{7A77876C-DF68-4E0B-AB9A-C0B3D6C838A7}" destId="{47503206-9E5C-4A13-AD8A-A3F6B74B6F03}" srcOrd="0" destOrd="0" presId="urn:microsoft.com/office/officeart/2009/3/layout/HorizontalOrganizationChart"/>
    <dgm:cxn modelId="{C25A38EC-28D9-4B8A-AAEA-9C74AC3E50DE}" type="presOf" srcId="{7A77876C-DF68-4E0B-AB9A-C0B3D6C838A7}" destId="{5523CB46-1C67-4423-9ACF-6B25EE65A012}" srcOrd="1" destOrd="0" presId="urn:microsoft.com/office/officeart/2009/3/layout/HorizontalOrganizationChart"/>
    <dgm:cxn modelId="{9B5008F0-2E30-414C-8E1F-4AD4334EB094}" type="presOf" srcId="{9D1BD855-C89F-4F98-849B-66A8A25D5B4B}" destId="{EB72F1A2-EB90-4693-AEB4-975B38291CE7}" srcOrd="1" destOrd="0" presId="urn:microsoft.com/office/officeart/2009/3/layout/HorizontalOrganizationChart"/>
    <dgm:cxn modelId="{731023F1-F42B-487E-A92D-1EE12C7B6326}" type="presOf" srcId="{DA9961E8-A594-4261-A52F-581C59673140}" destId="{4A62533A-CE84-4735-A0B2-16AB7E616DE8}" srcOrd="1" destOrd="0" presId="urn:microsoft.com/office/officeart/2009/3/layout/HorizontalOrganizationChart"/>
    <dgm:cxn modelId="{DA15D1F6-F8B0-4156-A78D-C63B4EE870E0}" type="presOf" srcId="{EF141811-FA08-4F94-AD02-0C77937E7EE9}" destId="{2B936876-4059-42CE-A3A8-7A71ECD41DB3}" srcOrd="0" destOrd="0" presId="urn:microsoft.com/office/officeart/2009/3/layout/HorizontalOrganizationChart"/>
    <dgm:cxn modelId="{DE6CEAFA-9DA2-48C3-B9C0-EF628196EFC6}" srcId="{27993DD2-6692-4E90-9448-F844DC44F870}" destId="{8296ECC0-D98C-476E-977E-7CC963B47A5C}" srcOrd="2" destOrd="0" parTransId="{0B056269-CFD8-4CD3-8C77-031E84607E13}" sibTransId="{70963B4E-A188-4796-8BA1-71FD490480E5}"/>
    <dgm:cxn modelId="{17003DFB-A0B7-4699-8A3A-2360663281C3}" type="presOf" srcId="{51F2CC7E-4394-4673-A9B5-33E727F366F6}" destId="{F3FB12C3-3F51-432E-B9E6-A6581A190850}" srcOrd="0" destOrd="0" presId="urn:microsoft.com/office/officeart/2009/3/layout/HorizontalOrganizationChart"/>
    <dgm:cxn modelId="{57894310-A5E8-4EB6-820D-83E63FBB93D8}" type="presParOf" srcId="{2D90478E-C180-413C-9368-5EB9FF5FE126}" destId="{E4994ED3-7CBA-4C24-A6A2-50D5CB1AD30B}" srcOrd="0" destOrd="0" presId="urn:microsoft.com/office/officeart/2009/3/layout/HorizontalOrganizationChart"/>
    <dgm:cxn modelId="{E27F2CFD-2290-4D9F-A1B1-0FA5CA639589}" type="presParOf" srcId="{E4994ED3-7CBA-4C24-A6A2-50D5CB1AD30B}" destId="{1185CBD6-E20A-43A0-B504-13E52739A92F}" srcOrd="0" destOrd="0" presId="urn:microsoft.com/office/officeart/2009/3/layout/HorizontalOrganizationChart"/>
    <dgm:cxn modelId="{34C27ADA-8E98-46BF-8253-7EBC486D3637}" type="presParOf" srcId="{1185CBD6-E20A-43A0-B504-13E52739A92F}" destId="{176C91C4-EFB6-42D2-BDBA-9946B5977B7E}" srcOrd="0" destOrd="0" presId="urn:microsoft.com/office/officeart/2009/3/layout/HorizontalOrganizationChart"/>
    <dgm:cxn modelId="{71F28A1F-1791-4CFF-AE7C-DC5F50294FFE}" type="presParOf" srcId="{1185CBD6-E20A-43A0-B504-13E52739A92F}" destId="{4B46C2D3-1898-4DD3-8A15-7B7534FEDAC2}" srcOrd="1" destOrd="0" presId="urn:microsoft.com/office/officeart/2009/3/layout/HorizontalOrganizationChart"/>
    <dgm:cxn modelId="{8515B152-2B02-48AD-A49B-E0F3313C68CB}" type="presParOf" srcId="{E4994ED3-7CBA-4C24-A6A2-50D5CB1AD30B}" destId="{E8B8779B-9B3D-45CA-BD42-842AF5CDB66C}" srcOrd="1" destOrd="0" presId="urn:microsoft.com/office/officeart/2009/3/layout/HorizontalOrganizationChart"/>
    <dgm:cxn modelId="{F53DE3DF-AB63-45D3-8276-6D662A99ECFE}" type="presParOf" srcId="{E8B8779B-9B3D-45CA-BD42-842AF5CDB66C}" destId="{F3FB12C3-3F51-432E-B9E6-A6581A190850}" srcOrd="0" destOrd="0" presId="urn:microsoft.com/office/officeart/2009/3/layout/HorizontalOrganizationChart"/>
    <dgm:cxn modelId="{603FFB46-61A7-4A04-A341-E350A595D7AC}" type="presParOf" srcId="{E8B8779B-9B3D-45CA-BD42-842AF5CDB66C}" destId="{9DB181A5-A589-4DFA-B870-FA4AB68CE315}" srcOrd="1" destOrd="0" presId="urn:microsoft.com/office/officeart/2009/3/layout/HorizontalOrganizationChart"/>
    <dgm:cxn modelId="{CE5EAFFD-0C78-4C7E-8643-894B3FB66CF9}" type="presParOf" srcId="{9DB181A5-A589-4DFA-B870-FA4AB68CE315}" destId="{3D53090A-D87D-4658-AA45-350FD9CF03B2}" srcOrd="0" destOrd="0" presId="urn:microsoft.com/office/officeart/2009/3/layout/HorizontalOrganizationChart"/>
    <dgm:cxn modelId="{9853DC2F-D81A-4213-B20B-52947F61A612}" type="presParOf" srcId="{3D53090A-D87D-4658-AA45-350FD9CF03B2}" destId="{74CDD466-6B63-4050-82E4-782365B2FD9F}" srcOrd="0" destOrd="0" presId="urn:microsoft.com/office/officeart/2009/3/layout/HorizontalOrganizationChart"/>
    <dgm:cxn modelId="{33981BFD-7085-4C5C-B284-48888BB42631}" type="presParOf" srcId="{3D53090A-D87D-4658-AA45-350FD9CF03B2}" destId="{B5D32EB0-1D14-42DF-A8AF-5D02DCE92ED5}" srcOrd="1" destOrd="0" presId="urn:microsoft.com/office/officeart/2009/3/layout/HorizontalOrganizationChart"/>
    <dgm:cxn modelId="{3E65C7EF-B836-4771-8AD5-8BFA4DCF45E9}" type="presParOf" srcId="{9DB181A5-A589-4DFA-B870-FA4AB68CE315}" destId="{44655A9B-AC81-4C69-8D8A-3FEBD55A93C4}" srcOrd="1" destOrd="0" presId="urn:microsoft.com/office/officeart/2009/3/layout/HorizontalOrganizationChart"/>
    <dgm:cxn modelId="{1A322E65-E7E1-4F65-A44A-CCD77166AF3E}" type="presParOf" srcId="{9DB181A5-A589-4DFA-B870-FA4AB68CE315}" destId="{88185076-DCD3-4396-9ACD-A253AE5FDDEC}" srcOrd="2" destOrd="0" presId="urn:microsoft.com/office/officeart/2009/3/layout/HorizontalOrganizationChart"/>
    <dgm:cxn modelId="{49387291-83DB-4512-BA68-867AB81B236F}" type="presParOf" srcId="{88185076-DCD3-4396-9ACD-A253AE5FDDEC}" destId="{23B28A1A-A2D5-402B-A37B-B192F7DFA0A3}" srcOrd="0" destOrd="0" presId="urn:microsoft.com/office/officeart/2009/3/layout/HorizontalOrganizationChart"/>
    <dgm:cxn modelId="{510200C9-6127-498B-BD20-0689FBA3BAD8}" type="presParOf" srcId="{88185076-DCD3-4396-9ACD-A253AE5FDDEC}" destId="{628D64E4-7D1D-4F68-B801-DFAA8EDE824D}" srcOrd="1" destOrd="0" presId="urn:microsoft.com/office/officeart/2009/3/layout/HorizontalOrganizationChart"/>
    <dgm:cxn modelId="{D6CA6DBF-CA87-4DA1-AC30-97DC8DE838E1}" type="presParOf" srcId="{628D64E4-7D1D-4F68-B801-DFAA8EDE824D}" destId="{237FCD1E-DF8F-43E3-9B47-3455B4C91EBC}" srcOrd="0" destOrd="0" presId="urn:microsoft.com/office/officeart/2009/3/layout/HorizontalOrganizationChart"/>
    <dgm:cxn modelId="{E26495CE-4B55-4B8E-AA62-F8B1C71114A4}" type="presParOf" srcId="{237FCD1E-DF8F-43E3-9B47-3455B4C91EBC}" destId="{5B84FB5E-1470-4E76-82A6-E79E53224686}" srcOrd="0" destOrd="0" presId="urn:microsoft.com/office/officeart/2009/3/layout/HorizontalOrganizationChart"/>
    <dgm:cxn modelId="{303F9A2B-6A1F-405B-879E-489D7B2D0CFD}" type="presParOf" srcId="{237FCD1E-DF8F-43E3-9B47-3455B4C91EBC}" destId="{7D053C80-C146-462C-BFD8-E4F873499053}" srcOrd="1" destOrd="0" presId="urn:microsoft.com/office/officeart/2009/3/layout/HorizontalOrganizationChart"/>
    <dgm:cxn modelId="{6DDA8FF9-FE03-479A-A7DB-8317F0BA5A23}" type="presParOf" srcId="{628D64E4-7D1D-4F68-B801-DFAA8EDE824D}" destId="{3B5D1BAC-93D7-41EB-97E8-FF4AC2B1BA8A}" srcOrd="1" destOrd="0" presId="urn:microsoft.com/office/officeart/2009/3/layout/HorizontalOrganizationChart"/>
    <dgm:cxn modelId="{88810115-E4F9-4506-A1F0-FA5AB8FE9BE9}" type="presParOf" srcId="{3B5D1BAC-93D7-41EB-97E8-FF4AC2B1BA8A}" destId="{D91A7BE9-5DCA-409F-BBA0-EDE7F3E73EB3}" srcOrd="0" destOrd="0" presId="urn:microsoft.com/office/officeart/2009/3/layout/HorizontalOrganizationChart"/>
    <dgm:cxn modelId="{BA5BBF50-240B-45DD-A23A-06F0B7558B4E}" type="presParOf" srcId="{3B5D1BAC-93D7-41EB-97E8-FF4AC2B1BA8A}" destId="{58CD4C24-2B64-40B5-9BDD-ED2570B93E27}" srcOrd="1" destOrd="0" presId="urn:microsoft.com/office/officeart/2009/3/layout/HorizontalOrganizationChart"/>
    <dgm:cxn modelId="{80953ED0-9B18-441D-80EE-0821E21E7FAF}" type="presParOf" srcId="{58CD4C24-2B64-40B5-9BDD-ED2570B93E27}" destId="{BA00D7E6-6E31-467F-A63C-8C704986FCAA}" srcOrd="0" destOrd="0" presId="urn:microsoft.com/office/officeart/2009/3/layout/HorizontalOrganizationChart"/>
    <dgm:cxn modelId="{B49B8F7A-541D-4C3E-8FD3-B19A1C4669E6}" type="presParOf" srcId="{BA00D7E6-6E31-467F-A63C-8C704986FCAA}" destId="{F7F9CB09-78C0-4AB0-8217-D0F17180F8FD}" srcOrd="0" destOrd="0" presId="urn:microsoft.com/office/officeart/2009/3/layout/HorizontalOrganizationChart"/>
    <dgm:cxn modelId="{B4946BDE-61FC-4423-9255-D76F7F7EB002}" type="presParOf" srcId="{BA00D7E6-6E31-467F-A63C-8C704986FCAA}" destId="{D9AA28BF-8B8E-4109-BA0A-6AB5071F0C1C}" srcOrd="1" destOrd="0" presId="urn:microsoft.com/office/officeart/2009/3/layout/HorizontalOrganizationChart"/>
    <dgm:cxn modelId="{49985578-4EE7-425F-B1BC-71F1DAF8541B}" type="presParOf" srcId="{58CD4C24-2B64-40B5-9BDD-ED2570B93E27}" destId="{D13FE0E9-7B5D-40EA-B322-8331CF56C71C}" srcOrd="1" destOrd="0" presId="urn:microsoft.com/office/officeart/2009/3/layout/HorizontalOrganizationChart"/>
    <dgm:cxn modelId="{D948F73D-324B-4C5C-AB28-0D130AEFB6AB}" type="presParOf" srcId="{D13FE0E9-7B5D-40EA-B322-8331CF56C71C}" destId="{D36DB58D-9FEB-442F-89BB-FB2ADBF79FA9}" srcOrd="0" destOrd="0" presId="urn:microsoft.com/office/officeart/2009/3/layout/HorizontalOrganizationChart"/>
    <dgm:cxn modelId="{8B7DBDDA-93BA-465E-A8A1-02500BADFC4F}" type="presParOf" srcId="{D13FE0E9-7B5D-40EA-B322-8331CF56C71C}" destId="{B2DC5020-E96E-43EC-8A33-62817020D750}" srcOrd="1" destOrd="0" presId="urn:microsoft.com/office/officeart/2009/3/layout/HorizontalOrganizationChart"/>
    <dgm:cxn modelId="{1CB03195-C861-4E49-8C4A-532ADCFFCC52}" type="presParOf" srcId="{B2DC5020-E96E-43EC-8A33-62817020D750}" destId="{D590CD0A-E064-4784-BCD7-675CA4DA4AA1}" srcOrd="0" destOrd="0" presId="urn:microsoft.com/office/officeart/2009/3/layout/HorizontalOrganizationChart"/>
    <dgm:cxn modelId="{88FB76CB-8DB5-47F9-B062-D5F77541DD1A}" type="presParOf" srcId="{D590CD0A-E064-4784-BCD7-675CA4DA4AA1}" destId="{275CC940-03E4-4245-9918-8044077EE9DF}" srcOrd="0" destOrd="0" presId="urn:microsoft.com/office/officeart/2009/3/layout/HorizontalOrganizationChart"/>
    <dgm:cxn modelId="{B358CCB2-A5F6-49E9-A041-F33DAF6B908E}" type="presParOf" srcId="{D590CD0A-E064-4784-BCD7-675CA4DA4AA1}" destId="{812EC47D-4DFD-4735-9E16-4597D979DB65}" srcOrd="1" destOrd="0" presId="urn:microsoft.com/office/officeart/2009/3/layout/HorizontalOrganizationChart"/>
    <dgm:cxn modelId="{18EBE579-C6DF-471D-ACD6-7919E1727DC1}" type="presParOf" srcId="{B2DC5020-E96E-43EC-8A33-62817020D750}" destId="{E6A59BF0-4F01-4B9A-8239-9DEFFEA9E569}" srcOrd="1" destOrd="0" presId="urn:microsoft.com/office/officeart/2009/3/layout/HorizontalOrganizationChart"/>
    <dgm:cxn modelId="{DAFED439-73C0-46A8-B97C-487143AD0B85}" type="presParOf" srcId="{E6A59BF0-4F01-4B9A-8239-9DEFFEA9E569}" destId="{92F45813-96AE-48D5-95D9-7F3C12552E57}" srcOrd="0" destOrd="0" presId="urn:microsoft.com/office/officeart/2009/3/layout/HorizontalOrganizationChart"/>
    <dgm:cxn modelId="{F210863D-1CA5-4259-9187-98372E772CED}" type="presParOf" srcId="{E6A59BF0-4F01-4B9A-8239-9DEFFEA9E569}" destId="{55C0E207-4AFD-4ED6-9C21-8EE43B2D1279}" srcOrd="1" destOrd="0" presId="urn:microsoft.com/office/officeart/2009/3/layout/HorizontalOrganizationChart"/>
    <dgm:cxn modelId="{36240697-6878-40CE-9363-8258ECEE3181}" type="presParOf" srcId="{55C0E207-4AFD-4ED6-9C21-8EE43B2D1279}" destId="{DAFDB960-7F53-4E42-8063-F78FD4F9ECD4}" srcOrd="0" destOrd="0" presId="urn:microsoft.com/office/officeart/2009/3/layout/HorizontalOrganizationChart"/>
    <dgm:cxn modelId="{8CD960FB-A5BB-4E7B-920F-AA8F36E4A72F}" type="presParOf" srcId="{DAFDB960-7F53-4E42-8063-F78FD4F9ECD4}" destId="{BCA1328A-11DB-4B14-BAD5-28F8E7C59E62}" srcOrd="0" destOrd="0" presId="urn:microsoft.com/office/officeart/2009/3/layout/HorizontalOrganizationChart"/>
    <dgm:cxn modelId="{03144F34-FA63-4F64-80A5-D12EA2E1B2D9}" type="presParOf" srcId="{DAFDB960-7F53-4E42-8063-F78FD4F9ECD4}" destId="{B7735747-E1F4-4B34-9B5C-1D278322A49A}" srcOrd="1" destOrd="0" presId="urn:microsoft.com/office/officeart/2009/3/layout/HorizontalOrganizationChart"/>
    <dgm:cxn modelId="{801018F7-E133-41E7-8C59-97453BC88AC4}" type="presParOf" srcId="{55C0E207-4AFD-4ED6-9C21-8EE43B2D1279}" destId="{6B4B59B9-3A04-40FA-A7FD-3ED4FC6A9F2C}" srcOrd="1" destOrd="0" presId="urn:microsoft.com/office/officeart/2009/3/layout/HorizontalOrganizationChart"/>
    <dgm:cxn modelId="{52CA7D12-D98E-4BE3-864A-A344BA6B7459}" type="presParOf" srcId="{55C0E207-4AFD-4ED6-9C21-8EE43B2D1279}" destId="{92731957-B159-42EF-A7F4-9A0D85167619}" srcOrd="2" destOrd="0" presId="urn:microsoft.com/office/officeart/2009/3/layout/HorizontalOrganizationChart"/>
    <dgm:cxn modelId="{48903D1D-E0C7-427F-9405-8B9C012D53CA}" type="presParOf" srcId="{B2DC5020-E96E-43EC-8A33-62817020D750}" destId="{2C0470A1-142A-42F3-A261-57B02E6CFC54}" srcOrd="2" destOrd="0" presId="urn:microsoft.com/office/officeart/2009/3/layout/HorizontalOrganizationChart"/>
    <dgm:cxn modelId="{E5FC5FDD-332B-4C9F-8235-D7FA2B175C49}" type="presParOf" srcId="{58CD4C24-2B64-40B5-9BDD-ED2570B93E27}" destId="{A23C030A-C103-4973-A3A4-993190F9D385}" srcOrd="2" destOrd="0" presId="urn:microsoft.com/office/officeart/2009/3/layout/HorizontalOrganizationChart"/>
    <dgm:cxn modelId="{8483916D-E48B-4A7C-BD41-FCC7148A6C08}" type="presParOf" srcId="{3B5D1BAC-93D7-41EB-97E8-FF4AC2B1BA8A}" destId="{7B1D3358-F8F3-4BC7-9EBD-A48955E2DE40}" srcOrd="2" destOrd="0" presId="urn:microsoft.com/office/officeart/2009/3/layout/HorizontalOrganizationChart"/>
    <dgm:cxn modelId="{CCB60C08-D38B-4D3B-853D-229AA6948641}" type="presParOf" srcId="{3B5D1BAC-93D7-41EB-97E8-FF4AC2B1BA8A}" destId="{1271DCC6-7AE2-4C52-8D77-1F7547D71CAE}" srcOrd="3" destOrd="0" presId="urn:microsoft.com/office/officeart/2009/3/layout/HorizontalOrganizationChart"/>
    <dgm:cxn modelId="{BB5CEDA1-7C03-4CB4-B7DF-5B9F813ADDC1}" type="presParOf" srcId="{1271DCC6-7AE2-4C52-8D77-1F7547D71CAE}" destId="{3C09488D-9D33-48C1-87D3-2C83DF128FFB}" srcOrd="0" destOrd="0" presId="urn:microsoft.com/office/officeart/2009/3/layout/HorizontalOrganizationChart"/>
    <dgm:cxn modelId="{D1C0244F-CDA5-453C-817A-06DAB8AB9155}" type="presParOf" srcId="{3C09488D-9D33-48C1-87D3-2C83DF128FFB}" destId="{8844172D-2C8E-4D46-A52A-5AF77368DE30}" srcOrd="0" destOrd="0" presId="urn:microsoft.com/office/officeart/2009/3/layout/HorizontalOrganizationChart"/>
    <dgm:cxn modelId="{54E25958-3625-4122-A5B8-DC914C5E880E}" type="presParOf" srcId="{3C09488D-9D33-48C1-87D3-2C83DF128FFB}" destId="{E62505A3-3293-4B2D-80BE-1CF50EBFAFFD}" srcOrd="1" destOrd="0" presId="urn:microsoft.com/office/officeart/2009/3/layout/HorizontalOrganizationChart"/>
    <dgm:cxn modelId="{7346A07C-1847-4300-8F33-CBA4E3A52DCD}" type="presParOf" srcId="{1271DCC6-7AE2-4C52-8D77-1F7547D71CAE}" destId="{FE0F3FE7-106F-4D15-8B7B-2571F942E8BD}" srcOrd="1" destOrd="0" presId="urn:microsoft.com/office/officeart/2009/3/layout/HorizontalOrganizationChart"/>
    <dgm:cxn modelId="{0DE68BDB-517C-4EAC-8CBC-3F1AEBCCE284}" type="presParOf" srcId="{FE0F3FE7-106F-4D15-8B7B-2571F942E8BD}" destId="{97684C5B-D757-4B8E-87C0-AD537CBDB5DD}" srcOrd="0" destOrd="0" presId="urn:microsoft.com/office/officeart/2009/3/layout/HorizontalOrganizationChart"/>
    <dgm:cxn modelId="{44081452-7183-486F-8339-E5A144C818DB}" type="presParOf" srcId="{FE0F3FE7-106F-4D15-8B7B-2571F942E8BD}" destId="{95A484D4-00B1-40B2-8CE2-D4ADF2A0B5B6}" srcOrd="1" destOrd="0" presId="urn:microsoft.com/office/officeart/2009/3/layout/HorizontalOrganizationChart"/>
    <dgm:cxn modelId="{83841093-5DFA-4C9C-A097-1DBCB1F39013}" type="presParOf" srcId="{95A484D4-00B1-40B2-8CE2-D4ADF2A0B5B6}" destId="{F670C2B9-B488-4166-A686-A4F0CA5C0E8A}" srcOrd="0" destOrd="0" presId="urn:microsoft.com/office/officeart/2009/3/layout/HorizontalOrganizationChart"/>
    <dgm:cxn modelId="{40CDB412-06C3-4785-A558-98A5B42F67B0}" type="presParOf" srcId="{F670C2B9-B488-4166-A686-A4F0CA5C0E8A}" destId="{A81D44BF-3743-4E30-9F9C-4F99FE059DFC}" srcOrd="0" destOrd="0" presId="urn:microsoft.com/office/officeart/2009/3/layout/HorizontalOrganizationChart"/>
    <dgm:cxn modelId="{293C22F9-5B61-47FF-A740-AB327E60879D}" type="presParOf" srcId="{F670C2B9-B488-4166-A686-A4F0CA5C0E8A}" destId="{ACD3ABF8-53F4-4BEA-944E-D372728BCCEC}" srcOrd="1" destOrd="0" presId="urn:microsoft.com/office/officeart/2009/3/layout/HorizontalOrganizationChart"/>
    <dgm:cxn modelId="{10B8AB72-07B1-4AE1-8FB0-5C7890229872}" type="presParOf" srcId="{95A484D4-00B1-40B2-8CE2-D4ADF2A0B5B6}" destId="{1D223DCB-1830-4F8B-BD98-4963174D6555}" srcOrd="1" destOrd="0" presId="urn:microsoft.com/office/officeart/2009/3/layout/HorizontalOrganizationChart"/>
    <dgm:cxn modelId="{2684EF6C-9AFB-4624-83E0-A7DC10F42187}" type="presParOf" srcId="{1D223DCB-1830-4F8B-BD98-4963174D6555}" destId="{A17D70EA-07F5-4A20-8C08-CA84E6D389F6}" srcOrd="0" destOrd="0" presId="urn:microsoft.com/office/officeart/2009/3/layout/HorizontalOrganizationChart"/>
    <dgm:cxn modelId="{839C6C93-D495-41B2-B9E0-C60CD2D43F40}" type="presParOf" srcId="{1D223DCB-1830-4F8B-BD98-4963174D6555}" destId="{11420FF7-B4E9-4545-80ED-5FAE1B11C559}" srcOrd="1" destOrd="0" presId="urn:microsoft.com/office/officeart/2009/3/layout/HorizontalOrganizationChart"/>
    <dgm:cxn modelId="{A19D5CCA-271A-4769-BD96-22A0F2ABFB8D}" type="presParOf" srcId="{11420FF7-B4E9-4545-80ED-5FAE1B11C559}" destId="{F469CA1A-9550-4A5B-99C9-67611FF3C3A9}" srcOrd="0" destOrd="0" presId="urn:microsoft.com/office/officeart/2009/3/layout/HorizontalOrganizationChart"/>
    <dgm:cxn modelId="{1FA2F9AC-D0E1-4E9F-B882-6A6DF4D47CF9}" type="presParOf" srcId="{F469CA1A-9550-4A5B-99C9-67611FF3C3A9}" destId="{1402A90A-E7D8-4F53-9C09-05B29A73B15C}" srcOrd="0" destOrd="0" presId="urn:microsoft.com/office/officeart/2009/3/layout/HorizontalOrganizationChart"/>
    <dgm:cxn modelId="{A07743FB-E06C-4991-97CA-21B4DA35CE09}" type="presParOf" srcId="{F469CA1A-9550-4A5B-99C9-67611FF3C3A9}" destId="{4A62533A-CE84-4735-A0B2-16AB7E616DE8}" srcOrd="1" destOrd="0" presId="urn:microsoft.com/office/officeart/2009/3/layout/HorizontalOrganizationChart"/>
    <dgm:cxn modelId="{14E4B075-F3A7-4380-94B7-664881A43311}" type="presParOf" srcId="{11420FF7-B4E9-4545-80ED-5FAE1B11C559}" destId="{D96CE4D5-CB85-4529-A959-80B7BEDCB814}" srcOrd="1" destOrd="0" presId="urn:microsoft.com/office/officeart/2009/3/layout/HorizontalOrganizationChart"/>
    <dgm:cxn modelId="{2CC66E66-EC3E-4B45-B0EF-150F4FE267AA}" type="presParOf" srcId="{11420FF7-B4E9-4545-80ED-5FAE1B11C559}" destId="{85C91E13-F8DF-4BC3-BA9A-DB33E987FC6B}" srcOrd="2" destOrd="0" presId="urn:microsoft.com/office/officeart/2009/3/layout/HorizontalOrganizationChart"/>
    <dgm:cxn modelId="{A1153C85-8051-4C11-AA5B-5B9422CC225A}" type="presParOf" srcId="{95A484D4-00B1-40B2-8CE2-D4ADF2A0B5B6}" destId="{9F54B89B-4C14-4354-B4A0-1FC9BA4E49D2}" srcOrd="2" destOrd="0" presId="urn:microsoft.com/office/officeart/2009/3/layout/HorizontalOrganizationChart"/>
    <dgm:cxn modelId="{262CC399-7732-41C5-8EE6-1FA90D314289}" type="presParOf" srcId="{1271DCC6-7AE2-4C52-8D77-1F7547D71CAE}" destId="{6FC5ABFB-EA2D-4517-9478-4926FA532C00}" srcOrd="2" destOrd="0" presId="urn:microsoft.com/office/officeart/2009/3/layout/HorizontalOrganizationChart"/>
    <dgm:cxn modelId="{03A32440-CA77-4D9C-8EAD-2DE7237DE879}" type="presParOf" srcId="{3B5D1BAC-93D7-41EB-97E8-FF4AC2B1BA8A}" destId="{8BFA0526-21F5-483E-ACCB-0B19B8C6BCF6}" srcOrd="4" destOrd="0" presId="urn:microsoft.com/office/officeart/2009/3/layout/HorizontalOrganizationChart"/>
    <dgm:cxn modelId="{28ABD0E2-F128-4BA5-BF80-43EF8CF4112F}" type="presParOf" srcId="{3B5D1BAC-93D7-41EB-97E8-FF4AC2B1BA8A}" destId="{2130985A-AFEB-49E4-94D2-BE3076244B1D}" srcOrd="5" destOrd="0" presId="urn:microsoft.com/office/officeart/2009/3/layout/HorizontalOrganizationChart"/>
    <dgm:cxn modelId="{DD7D799B-F351-4F27-ABFA-BF153D6F9BE6}" type="presParOf" srcId="{2130985A-AFEB-49E4-94D2-BE3076244B1D}" destId="{03F14747-9725-44A7-A4B7-6E40035610A9}" srcOrd="0" destOrd="0" presId="urn:microsoft.com/office/officeart/2009/3/layout/HorizontalOrganizationChart"/>
    <dgm:cxn modelId="{F6B75E97-1CBF-4CEA-AB05-5C6CE884E517}" type="presParOf" srcId="{03F14747-9725-44A7-A4B7-6E40035610A9}" destId="{3B5210C0-C71E-4F67-B1B3-E80DF9F48075}" srcOrd="0" destOrd="0" presId="urn:microsoft.com/office/officeart/2009/3/layout/HorizontalOrganizationChart"/>
    <dgm:cxn modelId="{11D8AAAD-BB14-4603-951A-0FE73E39EF9D}" type="presParOf" srcId="{03F14747-9725-44A7-A4B7-6E40035610A9}" destId="{2B3B97C6-C381-47C2-848C-41975A52FB1C}" srcOrd="1" destOrd="0" presId="urn:microsoft.com/office/officeart/2009/3/layout/HorizontalOrganizationChart"/>
    <dgm:cxn modelId="{CEB03D8A-8248-4EC8-AED5-E67E7663DB72}" type="presParOf" srcId="{2130985A-AFEB-49E4-94D2-BE3076244B1D}" destId="{16710F1C-6638-43CD-A681-A6D875178333}" srcOrd="1" destOrd="0" presId="urn:microsoft.com/office/officeart/2009/3/layout/HorizontalOrganizationChart"/>
    <dgm:cxn modelId="{E1669B50-F3FD-473D-8B55-4E59B5525EB9}" type="presParOf" srcId="{16710F1C-6638-43CD-A681-A6D875178333}" destId="{64F5B1B4-3571-46C7-86AB-BFEB8C981B54}" srcOrd="0" destOrd="0" presId="urn:microsoft.com/office/officeart/2009/3/layout/HorizontalOrganizationChart"/>
    <dgm:cxn modelId="{821EB715-8CE5-4C2B-A5B4-9EDB0737751E}" type="presParOf" srcId="{16710F1C-6638-43CD-A681-A6D875178333}" destId="{74B1BC91-3A38-459D-9FC8-BF75560E7C1D}" srcOrd="1" destOrd="0" presId="urn:microsoft.com/office/officeart/2009/3/layout/HorizontalOrganizationChart"/>
    <dgm:cxn modelId="{C09D5FAB-F11B-4820-8786-7A5DC337EF4B}" type="presParOf" srcId="{74B1BC91-3A38-459D-9FC8-BF75560E7C1D}" destId="{742210CD-69F3-4FFB-A640-A413238F7FA2}" srcOrd="0" destOrd="0" presId="urn:microsoft.com/office/officeart/2009/3/layout/HorizontalOrganizationChart"/>
    <dgm:cxn modelId="{6706F402-7BAF-49DA-A748-D045B7656CD3}" type="presParOf" srcId="{742210CD-69F3-4FFB-A640-A413238F7FA2}" destId="{47503206-9E5C-4A13-AD8A-A3F6B74B6F03}" srcOrd="0" destOrd="0" presId="urn:microsoft.com/office/officeart/2009/3/layout/HorizontalOrganizationChart"/>
    <dgm:cxn modelId="{BD705C58-047D-4AAC-A8C7-4D9BAF84969E}" type="presParOf" srcId="{742210CD-69F3-4FFB-A640-A413238F7FA2}" destId="{5523CB46-1C67-4423-9ACF-6B25EE65A012}" srcOrd="1" destOrd="0" presId="urn:microsoft.com/office/officeart/2009/3/layout/HorizontalOrganizationChart"/>
    <dgm:cxn modelId="{7A03DE02-198A-4A1B-8A4B-DC323112A4DB}" type="presParOf" srcId="{74B1BC91-3A38-459D-9FC8-BF75560E7C1D}" destId="{2E95F1AF-264E-4682-89A7-B98D18A7CBC4}" srcOrd="1" destOrd="0" presId="urn:microsoft.com/office/officeart/2009/3/layout/HorizontalOrganizationChart"/>
    <dgm:cxn modelId="{1807084C-5166-459D-8379-6B6DEB197937}" type="presParOf" srcId="{2E95F1AF-264E-4682-89A7-B98D18A7CBC4}" destId="{585EE910-455E-4F4B-9533-8A8610B9ACC8}" srcOrd="0" destOrd="0" presId="urn:microsoft.com/office/officeart/2009/3/layout/HorizontalOrganizationChart"/>
    <dgm:cxn modelId="{060748C7-D847-4959-95AD-AE6ACA02A747}" type="presParOf" srcId="{2E95F1AF-264E-4682-89A7-B98D18A7CBC4}" destId="{3F2B22CD-C9C8-43FD-8749-C63E3671C866}" srcOrd="1" destOrd="0" presId="urn:microsoft.com/office/officeart/2009/3/layout/HorizontalOrganizationChart"/>
    <dgm:cxn modelId="{F6C0D37B-E9AE-47FA-8A98-216C7994BFA8}" type="presParOf" srcId="{3F2B22CD-C9C8-43FD-8749-C63E3671C866}" destId="{97B97A4A-B6BC-4F9C-BF63-C4E356B2FDAC}" srcOrd="0" destOrd="0" presId="urn:microsoft.com/office/officeart/2009/3/layout/HorizontalOrganizationChart"/>
    <dgm:cxn modelId="{2F0B7C46-1355-4991-9FAF-3933E51D5964}" type="presParOf" srcId="{97B97A4A-B6BC-4F9C-BF63-C4E356B2FDAC}" destId="{B009113F-61A5-4DD2-989C-E1DA3F85875E}" srcOrd="0" destOrd="0" presId="urn:microsoft.com/office/officeart/2009/3/layout/HorizontalOrganizationChart"/>
    <dgm:cxn modelId="{7AA3CF69-E706-4E7D-A4E7-E3904328B350}" type="presParOf" srcId="{97B97A4A-B6BC-4F9C-BF63-C4E356B2FDAC}" destId="{EB72F1A2-EB90-4693-AEB4-975B38291CE7}" srcOrd="1" destOrd="0" presId="urn:microsoft.com/office/officeart/2009/3/layout/HorizontalOrganizationChart"/>
    <dgm:cxn modelId="{F0E5E77A-5DF1-4885-8E47-47FA94942AEC}" type="presParOf" srcId="{3F2B22CD-C9C8-43FD-8749-C63E3671C866}" destId="{95DA0F16-D854-4069-A59C-4C8C3AAF91BC}" srcOrd="1" destOrd="0" presId="urn:microsoft.com/office/officeart/2009/3/layout/HorizontalOrganizationChart"/>
    <dgm:cxn modelId="{22007512-64F2-4243-8B90-F43ADF33E870}" type="presParOf" srcId="{3F2B22CD-C9C8-43FD-8749-C63E3671C866}" destId="{B6E6D788-9BCC-496D-932B-EC258EFA183A}" srcOrd="2" destOrd="0" presId="urn:microsoft.com/office/officeart/2009/3/layout/HorizontalOrganizationChart"/>
    <dgm:cxn modelId="{3AB4F5E0-07C0-4458-B9E1-90C17674FC59}" type="presParOf" srcId="{74B1BC91-3A38-459D-9FC8-BF75560E7C1D}" destId="{7ED5CDE5-9391-448B-B266-66B67D2B7BFC}" srcOrd="2" destOrd="0" presId="urn:microsoft.com/office/officeart/2009/3/layout/HorizontalOrganizationChart"/>
    <dgm:cxn modelId="{1BF65B63-1739-4F4A-A6E5-CE5EB9D5A500}" type="presParOf" srcId="{2130985A-AFEB-49E4-94D2-BE3076244B1D}" destId="{5571E158-F1FC-47B5-B94B-C4A8CADD70CA}" srcOrd="2" destOrd="0" presId="urn:microsoft.com/office/officeart/2009/3/layout/HorizontalOrganizationChart"/>
    <dgm:cxn modelId="{6A94FB1C-B7EA-415E-89F0-51A6C9209375}" type="presParOf" srcId="{3B5D1BAC-93D7-41EB-97E8-FF4AC2B1BA8A}" destId="{5C0A1F78-4F49-4F87-A041-DAF1CEEB1CD4}" srcOrd="6" destOrd="0" presId="urn:microsoft.com/office/officeart/2009/3/layout/HorizontalOrganizationChart"/>
    <dgm:cxn modelId="{E02B7AC9-DE5F-4A1E-98DE-FB1EF8EE8A99}" type="presParOf" srcId="{3B5D1BAC-93D7-41EB-97E8-FF4AC2B1BA8A}" destId="{21C12ACA-84F6-4592-8E92-14D0F055B814}" srcOrd="7" destOrd="0" presId="urn:microsoft.com/office/officeart/2009/3/layout/HorizontalOrganizationChart"/>
    <dgm:cxn modelId="{AD9578F2-5A4C-4B27-99AB-D4444693FC89}" type="presParOf" srcId="{21C12ACA-84F6-4592-8E92-14D0F055B814}" destId="{C8745D37-E271-4CF1-89C9-EC99CA5C8A99}" srcOrd="0" destOrd="0" presId="urn:microsoft.com/office/officeart/2009/3/layout/HorizontalOrganizationChart"/>
    <dgm:cxn modelId="{8193F770-ADD8-4DFE-BD6F-6244E5AF1762}" type="presParOf" srcId="{C8745D37-E271-4CF1-89C9-EC99CA5C8A99}" destId="{C1EFAA2C-C507-43B4-AC03-F2A6442DF301}" srcOrd="0" destOrd="0" presId="urn:microsoft.com/office/officeart/2009/3/layout/HorizontalOrganizationChart"/>
    <dgm:cxn modelId="{8B679B40-350C-4AA9-926A-6CEF98AB5463}" type="presParOf" srcId="{C8745D37-E271-4CF1-89C9-EC99CA5C8A99}" destId="{16B41244-EFFB-4B92-9C71-A91E8ACAA54F}" srcOrd="1" destOrd="0" presId="urn:microsoft.com/office/officeart/2009/3/layout/HorizontalOrganizationChart"/>
    <dgm:cxn modelId="{2AE83356-65D5-46AD-9325-1E6FEDEB5EF4}" type="presParOf" srcId="{21C12ACA-84F6-4592-8E92-14D0F055B814}" destId="{B513F531-E84B-4E55-8F58-B384B07D681C}" srcOrd="1" destOrd="0" presId="urn:microsoft.com/office/officeart/2009/3/layout/HorizontalOrganizationChart"/>
    <dgm:cxn modelId="{D9C31669-BBA0-4C40-A430-FD61C8EF6DC4}" type="presParOf" srcId="{B513F531-E84B-4E55-8F58-B384B07D681C}" destId="{856CAD5D-059E-41C6-9CCD-835252CC1866}" srcOrd="0" destOrd="0" presId="urn:microsoft.com/office/officeart/2009/3/layout/HorizontalOrganizationChart"/>
    <dgm:cxn modelId="{0281708F-9C98-4859-83A2-004EED1E9403}" type="presParOf" srcId="{B513F531-E84B-4E55-8F58-B384B07D681C}" destId="{5815C47F-662F-48BA-8039-7E313F519710}" srcOrd="1" destOrd="0" presId="urn:microsoft.com/office/officeart/2009/3/layout/HorizontalOrganizationChart"/>
    <dgm:cxn modelId="{B5A3A044-7068-4FF8-936D-B4DD926BFC28}" type="presParOf" srcId="{5815C47F-662F-48BA-8039-7E313F519710}" destId="{36A6CBE6-5CC5-4436-8E07-7037E47D6B5D}" srcOrd="0" destOrd="0" presId="urn:microsoft.com/office/officeart/2009/3/layout/HorizontalOrganizationChart"/>
    <dgm:cxn modelId="{828864DB-7643-4963-986C-4F72F09A2C63}" type="presParOf" srcId="{36A6CBE6-5CC5-4436-8E07-7037E47D6B5D}" destId="{48BFDF8D-8D28-4B80-9E88-DAD410CE46F8}" srcOrd="0" destOrd="0" presId="urn:microsoft.com/office/officeart/2009/3/layout/HorizontalOrganizationChart"/>
    <dgm:cxn modelId="{232609EB-21D4-42D7-8F1D-F3F357BDCBA9}" type="presParOf" srcId="{36A6CBE6-5CC5-4436-8E07-7037E47D6B5D}" destId="{1A616245-CAD6-4F00-90A7-BA6CB4C5DE08}" srcOrd="1" destOrd="0" presId="urn:microsoft.com/office/officeart/2009/3/layout/HorizontalOrganizationChart"/>
    <dgm:cxn modelId="{AB33A307-BA7C-4513-803A-5F9802FB5F53}" type="presParOf" srcId="{5815C47F-662F-48BA-8039-7E313F519710}" destId="{57C5457B-19FF-4EA3-9AAE-58EC7FC3DB39}" srcOrd="1" destOrd="0" presId="urn:microsoft.com/office/officeart/2009/3/layout/HorizontalOrganizationChart"/>
    <dgm:cxn modelId="{78610933-7713-4773-AA21-F5EE77385B3D}" type="presParOf" srcId="{57C5457B-19FF-4EA3-9AAE-58EC7FC3DB39}" destId="{2486C4E1-B5DB-4B74-84C8-B7B5019EA711}" srcOrd="0" destOrd="0" presId="urn:microsoft.com/office/officeart/2009/3/layout/HorizontalOrganizationChart"/>
    <dgm:cxn modelId="{31BC4779-DDFA-40E5-9CF2-F7FAA285315B}" type="presParOf" srcId="{57C5457B-19FF-4EA3-9AAE-58EC7FC3DB39}" destId="{49D05016-948D-4637-BC06-F13DEC61A0C8}" srcOrd="1" destOrd="0" presId="urn:microsoft.com/office/officeart/2009/3/layout/HorizontalOrganizationChart"/>
    <dgm:cxn modelId="{2EAACB14-4CD6-49B3-B59E-3241D732E90F}" type="presParOf" srcId="{49D05016-948D-4637-BC06-F13DEC61A0C8}" destId="{A3671A37-317A-49CF-B7EF-0508569BDD8D}" srcOrd="0" destOrd="0" presId="urn:microsoft.com/office/officeart/2009/3/layout/HorizontalOrganizationChart"/>
    <dgm:cxn modelId="{D57BDAFB-C773-4146-8183-2A279754CA33}" type="presParOf" srcId="{A3671A37-317A-49CF-B7EF-0508569BDD8D}" destId="{F95E800E-557F-4F48-B889-1D14A4CB53EC}" srcOrd="0" destOrd="0" presId="urn:microsoft.com/office/officeart/2009/3/layout/HorizontalOrganizationChart"/>
    <dgm:cxn modelId="{C3F8F783-1F39-4C5D-9176-7F8CE08AECE5}" type="presParOf" srcId="{A3671A37-317A-49CF-B7EF-0508569BDD8D}" destId="{4028A507-1DA5-4471-BC91-4A4A6B1E0A58}" srcOrd="1" destOrd="0" presId="urn:microsoft.com/office/officeart/2009/3/layout/HorizontalOrganizationChart"/>
    <dgm:cxn modelId="{8797E9B6-A7CB-4F1E-AE52-F97639082B55}" type="presParOf" srcId="{49D05016-948D-4637-BC06-F13DEC61A0C8}" destId="{385DA753-9D95-459B-B5B7-421A5A23E98C}" srcOrd="1" destOrd="0" presId="urn:microsoft.com/office/officeart/2009/3/layout/HorizontalOrganizationChart"/>
    <dgm:cxn modelId="{04DB5F57-DF62-41CD-BED4-08AD4D193ED5}" type="presParOf" srcId="{49D05016-948D-4637-BC06-F13DEC61A0C8}" destId="{9089C30E-93C5-4060-8612-8A1C2B53B342}" srcOrd="2" destOrd="0" presId="urn:microsoft.com/office/officeart/2009/3/layout/HorizontalOrganizationChart"/>
    <dgm:cxn modelId="{1C484D77-41A5-45C0-A164-5F3A21AEFEE3}" type="presParOf" srcId="{5815C47F-662F-48BA-8039-7E313F519710}" destId="{6276E269-4D89-4C7D-A5C2-83C51FDC8F30}" srcOrd="2" destOrd="0" presId="urn:microsoft.com/office/officeart/2009/3/layout/HorizontalOrganizationChart"/>
    <dgm:cxn modelId="{E2C27D58-E29B-4FA2-8A9C-1BDE7CD9BBA3}" type="presParOf" srcId="{21C12ACA-84F6-4592-8E92-14D0F055B814}" destId="{459D816B-E1DE-49C9-825A-66B789782339}" srcOrd="2" destOrd="0" presId="urn:microsoft.com/office/officeart/2009/3/layout/HorizontalOrganizationChart"/>
    <dgm:cxn modelId="{4B70672C-855E-4B6E-9C2E-615F36B396F6}" type="presParOf" srcId="{628D64E4-7D1D-4F68-B801-DFAA8EDE824D}" destId="{C0822C41-16A3-46E8-9585-6867A4E3C96D}" srcOrd="2" destOrd="0" presId="urn:microsoft.com/office/officeart/2009/3/layout/HorizontalOrganizationChart"/>
    <dgm:cxn modelId="{0CA29A5B-FB15-492B-B260-4666235E7F38}" type="presParOf" srcId="{88185076-DCD3-4396-9ACD-A253AE5FDDEC}" destId="{2B936876-4059-42CE-A3A8-7A71ECD41DB3}" srcOrd="2" destOrd="0" presId="urn:microsoft.com/office/officeart/2009/3/layout/HorizontalOrganizationChart"/>
    <dgm:cxn modelId="{AB676FDD-E707-4444-8E9D-8BD45C882240}" type="presParOf" srcId="{88185076-DCD3-4396-9ACD-A253AE5FDDEC}" destId="{CCE0B2DC-4FED-4D70-A884-E13F6EEC8E0D}" srcOrd="3" destOrd="0" presId="urn:microsoft.com/office/officeart/2009/3/layout/HorizontalOrganizationChart"/>
    <dgm:cxn modelId="{840D51CC-84DF-42FA-88B8-417005423BCC}" type="presParOf" srcId="{CCE0B2DC-4FED-4D70-A884-E13F6EEC8E0D}" destId="{1F39B8C8-3C17-4366-BE61-260E836157F0}" srcOrd="0" destOrd="0" presId="urn:microsoft.com/office/officeart/2009/3/layout/HorizontalOrganizationChart"/>
    <dgm:cxn modelId="{C3CA4ED1-D241-4623-B8AF-5C7B46E47C35}" type="presParOf" srcId="{1F39B8C8-3C17-4366-BE61-260E836157F0}" destId="{7E4C3B92-7BFC-4677-B312-5A16719B8D6D}" srcOrd="0" destOrd="0" presId="urn:microsoft.com/office/officeart/2009/3/layout/HorizontalOrganizationChart"/>
    <dgm:cxn modelId="{4BA5471B-AF62-4E87-9476-E6999596BAA4}" type="presParOf" srcId="{1F39B8C8-3C17-4366-BE61-260E836157F0}" destId="{C2E8364B-A661-475D-B6BA-5A4CD6B84569}" srcOrd="1" destOrd="0" presId="urn:microsoft.com/office/officeart/2009/3/layout/HorizontalOrganizationChart"/>
    <dgm:cxn modelId="{8D9E9108-DC12-4434-90A5-D7F4EB07D984}" type="presParOf" srcId="{CCE0B2DC-4FED-4D70-A884-E13F6EEC8E0D}" destId="{C7845770-6771-489B-A9C0-0ABB32EAD7E1}" srcOrd="1" destOrd="0" presId="urn:microsoft.com/office/officeart/2009/3/layout/HorizontalOrganizationChart"/>
    <dgm:cxn modelId="{596B981B-8A3E-4609-9440-BFAF80D8BB76}" type="presParOf" srcId="{C7845770-6771-489B-A9C0-0ABB32EAD7E1}" destId="{DF60541B-BA3B-4217-8166-3F8734B6A004}" srcOrd="0" destOrd="0" presId="urn:microsoft.com/office/officeart/2009/3/layout/HorizontalOrganizationChart"/>
    <dgm:cxn modelId="{0B661E5F-2655-4976-9ED4-27B5EA6D85C6}" type="presParOf" srcId="{C7845770-6771-489B-A9C0-0ABB32EAD7E1}" destId="{76104AB9-B2E0-484C-956B-625EACD0EC9D}" srcOrd="1" destOrd="0" presId="urn:microsoft.com/office/officeart/2009/3/layout/HorizontalOrganizationChart"/>
    <dgm:cxn modelId="{2F5A8D8E-56F9-47E9-9BCF-06D9C64446ED}" type="presParOf" srcId="{76104AB9-B2E0-484C-956B-625EACD0EC9D}" destId="{B3EA0646-4051-427E-8F01-66BF7C5E239D}" srcOrd="0" destOrd="0" presId="urn:microsoft.com/office/officeart/2009/3/layout/HorizontalOrganizationChart"/>
    <dgm:cxn modelId="{91800205-CB37-476C-AE28-6EC7B6A4F898}" type="presParOf" srcId="{B3EA0646-4051-427E-8F01-66BF7C5E239D}" destId="{D20B23AA-4B09-48D9-85F9-126FE529EC4B}" srcOrd="0" destOrd="0" presId="urn:microsoft.com/office/officeart/2009/3/layout/HorizontalOrganizationChart"/>
    <dgm:cxn modelId="{B409986B-0352-4888-ABA1-A15E1D4D771A}" type="presParOf" srcId="{B3EA0646-4051-427E-8F01-66BF7C5E239D}" destId="{C49C4A3F-4337-48A5-B98E-55E494D3874D}" srcOrd="1" destOrd="0" presId="urn:microsoft.com/office/officeart/2009/3/layout/HorizontalOrganizationChart"/>
    <dgm:cxn modelId="{24923B6D-6E16-40C7-BBD6-168EDE7DB433}" type="presParOf" srcId="{76104AB9-B2E0-484C-956B-625EACD0EC9D}" destId="{96266555-2271-426B-9E3D-74C96998FBFE}" srcOrd="1" destOrd="0" presId="urn:microsoft.com/office/officeart/2009/3/layout/HorizontalOrganizationChart"/>
    <dgm:cxn modelId="{6458D867-4ED0-47AE-B5A5-DF86C257F4DA}" type="presParOf" srcId="{76104AB9-B2E0-484C-956B-625EACD0EC9D}" destId="{AFA80272-78A8-4760-9655-2697B4755E27}" srcOrd="2" destOrd="0" presId="urn:microsoft.com/office/officeart/2009/3/layout/HorizontalOrganizationChart"/>
    <dgm:cxn modelId="{B7DCAC54-8667-448F-A059-133859764BB7}" type="presParOf" srcId="{C7845770-6771-489B-A9C0-0ABB32EAD7E1}" destId="{61AE5D7E-B366-42DB-9EBC-FBC4DAD7CEFE}" srcOrd="2" destOrd="0" presId="urn:microsoft.com/office/officeart/2009/3/layout/HorizontalOrganizationChart"/>
    <dgm:cxn modelId="{7A5497EA-72D8-4989-A753-C4C09AE572E7}" type="presParOf" srcId="{C7845770-6771-489B-A9C0-0ABB32EAD7E1}" destId="{F5197D71-A2FC-40A2-8234-CDED7B5CA67E}" srcOrd="3" destOrd="0" presId="urn:microsoft.com/office/officeart/2009/3/layout/HorizontalOrganizationChart"/>
    <dgm:cxn modelId="{D283C4E1-277D-405B-AB16-DB5546CC6ADC}" type="presParOf" srcId="{F5197D71-A2FC-40A2-8234-CDED7B5CA67E}" destId="{87A49B46-38CE-4E79-B3EC-B9FCEB8EA5A7}" srcOrd="0" destOrd="0" presId="urn:microsoft.com/office/officeart/2009/3/layout/HorizontalOrganizationChart"/>
    <dgm:cxn modelId="{8026827B-EAA0-4972-9255-4AC3480C4E6C}" type="presParOf" srcId="{87A49B46-38CE-4E79-B3EC-B9FCEB8EA5A7}" destId="{84CDDF36-C015-45B2-AF12-02E438B9D85B}" srcOrd="0" destOrd="0" presId="urn:microsoft.com/office/officeart/2009/3/layout/HorizontalOrganizationChart"/>
    <dgm:cxn modelId="{956EA6A4-2E5E-4CA9-B53C-ADF66665C9CF}" type="presParOf" srcId="{87A49B46-38CE-4E79-B3EC-B9FCEB8EA5A7}" destId="{BF2D99AF-6439-42C5-88EF-7A8E7A2EA70D}" srcOrd="1" destOrd="0" presId="urn:microsoft.com/office/officeart/2009/3/layout/HorizontalOrganizationChart"/>
    <dgm:cxn modelId="{46D4E50C-ECE0-40E7-A9A8-D8F3FDE9A47B}" type="presParOf" srcId="{F5197D71-A2FC-40A2-8234-CDED7B5CA67E}" destId="{53EA2DDF-A374-4515-B25D-7BF74B36A92C}" srcOrd="1" destOrd="0" presId="urn:microsoft.com/office/officeart/2009/3/layout/HorizontalOrganizationChart"/>
    <dgm:cxn modelId="{61D022A9-5E1A-443B-898F-EF60CADF147F}" type="presParOf" srcId="{F5197D71-A2FC-40A2-8234-CDED7B5CA67E}" destId="{F65A39CC-8DF3-4A82-B68C-B6C6FEEE4ECC}" srcOrd="2" destOrd="0" presId="urn:microsoft.com/office/officeart/2009/3/layout/HorizontalOrganizationChart"/>
    <dgm:cxn modelId="{7E1F513A-2625-40B3-AD73-BAAB4BF658BB}" type="presParOf" srcId="{C7845770-6771-489B-A9C0-0ABB32EAD7E1}" destId="{4EA0F46E-82DD-4FF3-862C-C2D2BF4B9C74}" srcOrd="4" destOrd="0" presId="urn:microsoft.com/office/officeart/2009/3/layout/HorizontalOrganizationChart"/>
    <dgm:cxn modelId="{23156C45-125B-40CC-9E53-86335B30D814}" type="presParOf" srcId="{C7845770-6771-489B-A9C0-0ABB32EAD7E1}" destId="{A032A3F0-2E18-4812-B5A6-65C7ABAA845D}" srcOrd="5" destOrd="0" presId="urn:microsoft.com/office/officeart/2009/3/layout/HorizontalOrganizationChart"/>
    <dgm:cxn modelId="{A74F95D5-521F-4195-91F6-7B91A5D5B26D}" type="presParOf" srcId="{A032A3F0-2E18-4812-B5A6-65C7ABAA845D}" destId="{CB588DB0-C317-43FE-88F4-7BF7BC67116A}" srcOrd="0" destOrd="0" presId="urn:microsoft.com/office/officeart/2009/3/layout/HorizontalOrganizationChart"/>
    <dgm:cxn modelId="{CEBF1756-128B-4D40-B11F-710B4D47D88E}" type="presParOf" srcId="{CB588DB0-C317-43FE-88F4-7BF7BC67116A}" destId="{5461403E-5CE0-4B3A-BEAA-D169197C0AED}" srcOrd="0" destOrd="0" presId="urn:microsoft.com/office/officeart/2009/3/layout/HorizontalOrganizationChart"/>
    <dgm:cxn modelId="{16C179D1-CE03-48BA-960C-172958EAF2B7}" type="presParOf" srcId="{CB588DB0-C317-43FE-88F4-7BF7BC67116A}" destId="{312E93DB-EFB3-4F04-885D-B9DEA5F6513D}" srcOrd="1" destOrd="0" presId="urn:microsoft.com/office/officeart/2009/3/layout/HorizontalOrganizationChart"/>
    <dgm:cxn modelId="{FA27FDB3-C74D-402A-9A04-493A32FD3881}" type="presParOf" srcId="{A032A3F0-2E18-4812-B5A6-65C7ABAA845D}" destId="{C28CE163-A38F-43F8-9406-53B0EA49ED4E}" srcOrd="1" destOrd="0" presId="urn:microsoft.com/office/officeart/2009/3/layout/HorizontalOrganizationChart"/>
    <dgm:cxn modelId="{49DBBD26-D1C2-4644-A4D6-47A336A841FD}" type="presParOf" srcId="{A032A3F0-2E18-4812-B5A6-65C7ABAA845D}" destId="{4AB4304F-0189-4A98-BFFF-16BD7BFDB7A8}" srcOrd="2" destOrd="0" presId="urn:microsoft.com/office/officeart/2009/3/layout/HorizontalOrganizationChart"/>
    <dgm:cxn modelId="{EDFEC4AB-8B7D-4C73-8697-902D2BB50034}" type="presParOf" srcId="{CCE0B2DC-4FED-4D70-A884-E13F6EEC8E0D}" destId="{1B58F46F-FF27-48BC-AD7D-BABBF6AECAE3}" srcOrd="2" destOrd="0" presId="urn:microsoft.com/office/officeart/2009/3/layout/HorizontalOrganizationChart"/>
    <dgm:cxn modelId="{DC075B48-711D-42A9-AC82-9D2B982459C2}" type="presParOf" srcId="{E4994ED3-7CBA-4C24-A6A2-50D5CB1AD30B}" destId="{A66BF5B1-E241-4D16-A774-36F126247F34}" srcOrd="2" destOrd="0" presId="urn:microsoft.com/office/officeart/2009/3/layout/HorizontalOrganizationChart"/>
    <dgm:cxn modelId="{667ADA4D-6A6F-4A4F-B79A-C4453FF0CBEF}" type="presParOf" srcId="{2D90478E-C180-413C-9368-5EB9FF5FE126}" destId="{D6BC4252-A764-4841-A4A2-94792CAE87EA}" srcOrd="1" destOrd="0" presId="urn:microsoft.com/office/officeart/2009/3/layout/HorizontalOrganizationChart"/>
    <dgm:cxn modelId="{BF2AD460-B331-466A-9B6F-1CC0E18DA77C}" type="presParOf" srcId="{D6BC4252-A764-4841-A4A2-94792CAE87EA}" destId="{3B7DED0E-9A25-40CA-856B-1E20417D4E17}" srcOrd="0" destOrd="0" presId="urn:microsoft.com/office/officeart/2009/3/layout/HorizontalOrganizationChart"/>
    <dgm:cxn modelId="{8EBCC895-2559-416D-B34D-888F34AB3E34}" type="presParOf" srcId="{3B7DED0E-9A25-40CA-856B-1E20417D4E17}" destId="{6E98C6ED-0900-408D-8FA0-C29D82B1A178}" srcOrd="0" destOrd="0" presId="urn:microsoft.com/office/officeart/2009/3/layout/HorizontalOrganizationChart"/>
    <dgm:cxn modelId="{E6395417-6918-463C-B8D6-B272FC9FD99D}" type="presParOf" srcId="{3B7DED0E-9A25-40CA-856B-1E20417D4E17}" destId="{6739DDB1-577A-4145-9E2D-63B5C56F6C25}" srcOrd="1" destOrd="0" presId="urn:microsoft.com/office/officeart/2009/3/layout/HorizontalOrganizationChart"/>
    <dgm:cxn modelId="{CDFE9ABC-5917-496F-91CF-46162AAD6C21}" type="presParOf" srcId="{D6BC4252-A764-4841-A4A2-94792CAE87EA}" destId="{40457B76-B207-4BF8-8237-11726135BF86}" srcOrd="1" destOrd="0" presId="urn:microsoft.com/office/officeart/2009/3/layout/HorizontalOrganizationChart"/>
    <dgm:cxn modelId="{93A52B6A-438B-489A-A453-F3EF8D9CEAF5}" type="presParOf" srcId="{D6BC4252-A764-4841-A4A2-94792CAE87EA}" destId="{028A9FA5-34EB-408B-8C28-0AC32055B4E5}" srcOrd="2" destOrd="0" presId="urn:microsoft.com/office/officeart/2009/3/layout/HorizontalOrganizationChart"/>
    <dgm:cxn modelId="{9BD0CDD0-A355-4ADF-BDF2-D6E3BE0C0491}" type="presParOf" srcId="{2D90478E-C180-413C-9368-5EB9FF5FE126}" destId="{D18DD99D-C7BC-49F8-A0AE-486BDF0DA592}" srcOrd="2" destOrd="0" presId="urn:microsoft.com/office/officeart/2009/3/layout/HorizontalOrganizationChart"/>
    <dgm:cxn modelId="{2AF9F4D6-991F-49AE-AA36-D29CEFBC7E75}" type="presParOf" srcId="{D18DD99D-C7BC-49F8-A0AE-486BDF0DA592}" destId="{15A26609-78CB-4362-B7FB-970AE96CC842}" srcOrd="0" destOrd="0" presId="urn:microsoft.com/office/officeart/2009/3/layout/HorizontalOrganizationChart"/>
    <dgm:cxn modelId="{F47FC3EF-607B-4AE2-9BDE-0AFBEB50ED8B}" type="presParOf" srcId="{15A26609-78CB-4362-B7FB-970AE96CC842}" destId="{5402A95D-BB51-435C-B2C5-6271A32F5238}" srcOrd="0" destOrd="0" presId="urn:microsoft.com/office/officeart/2009/3/layout/HorizontalOrganizationChart"/>
    <dgm:cxn modelId="{7D4F01FD-D643-483A-94E4-23EE31EB4650}" type="presParOf" srcId="{15A26609-78CB-4362-B7FB-970AE96CC842}" destId="{A4AC64A4-7845-41DD-A68D-5E1E4CC2BB57}" srcOrd="1" destOrd="0" presId="urn:microsoft.com/office/officeart/2009/3/layout/HorizontalOrganizationChart"/>
    <dgm:cxn modelId="{1FCD9C41-CC88-4E5B-BE82-931BC50BE79E}" type="presParOf" srcId="{D18DD99D-C7BC-49F8-A0AE-486BDF0DA592}" destId="{C99D06A3-02D9-487B-9101-7AABD02546BE}" srcOrd="1" destOrd="0" presId="urn:microsoft.com/office/officeart/2009/3/layout/HorizontalOrganizationChart"/>
    <dgm:cxn modelId="{B3CB63FF-E6F7-458A-836A-993C41D3FC75}" type="presParOf" srcId="{D18DD99D-C7BC-49F8-A0AE-486BDF0DA592}" destId="{79D26BA6-CC35-4D3C-93B2-C5ECE575D35D}" srcOrd="2" destOrd="0" presId="urn:microsoft.com/office/officeart/2009/3/layout/HorizontalOrganizationChart"/>
  </dgm:cxnLst>
  <dgm:bg/>
  <dgm:whole>
    <a:ln>
      <a:gradFill>
        <a:gsLst>
          <a:gs pos="47000">
            <a:schemeClr val="accent1">
              <a:lumMod val="5000"/>
              <a:lumOff val="95000"/>
            </a:schemeClr>
          </a:gs>
          <a:gs pos="74000">
            <a:schemeClr val="accent1">
              <a:lumMod val="45000"/>
              <a:lumOff val="55000"/>
            </a:schemeClr>
          </a:gs>
          <a:gs pos="83000">
            <a:schemeClr val="accent1">
              <a:lumMod val="45000"/>
              <a:lumOff val="55000"/>
            </a:schemeClr>
          </a:gs>
          <a:gs pos="100000">
            <a:schemeClr val="accent1">
              <a:lumMod val="30000"/>
              <a:lumOff val="70000"/>
            </a:schemeClr>
          </a:gs>
        </a:gsLst>
        <a:lin ang="5400000" scaled="1"/>
      </a:gra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D1981F-33A2-4EAF-9C47-B51EEC98AF83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3AA325A-99F3-4FDC-99D4-B1A109F60592}">
      <dgm:prSet phldrT="[Text]"/>
      <dgm:spPr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Stacy Kelly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Chief of Police</a:t>
          </a:r>
        </a:p>
      </dgm:t>
    </dgm:pt>
    <dgm:pt modelId="{C0AE2A71-E9AF-4F26-B664-A5B82877BCFB}" type="parTrans" cxnId="{0B7F36C1-3BF6-423D-B2E9-C0409557F24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87BF5694-6B5A-4C83-9907-DF59A4B87D76}" type="sibTrans" cxnId="{0B7F36C1-3BF6-423D-B2E9-C0409557F24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1EF5E3C7-119F-479B-9009-B6D70C9E375B}">
      <dgm:prSet/>
      <dgm:spPr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Eric Halverson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Deputy Chief</a:t>
          </a:r>
        </a:p>
      </dgm:t>
    </dgm:pt>
    <dgm:pt modelId="{51F2CC7E-4394-4673-A9B5-33E727F366F6}" type="parTrans" cxnId="{1DF05CD1-F921-41CD-888D-C8A76515362B}">
      <dgm:prSet/>
      <dgm:spPr/>
      <dgm:t>
        <a:bodyPr/>
        <a:lstStyle/>
        <a:p>
          <a:endParaRPr lang="en-US" b="1">
            <a:solidFill>
              <a:srgbClr val="292929"/>
            </a:solidFill>
            <a:latin typeface="+mj-lt"/>
          </a:endParaRPr>
        </a:p>
      </dgm:t>
    </dgm:pt>
    <dgm:pt modelId="{24628B54-59E7-45FC-81EA-13974182692D}" type="sibTrans" cxnId="{1DF05CD1-F921-41CD-888D-C8A76515362B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AD03DBAF-2B4E-4C58-B0FF-AE0153C4C21D}" type="asst">
      <dgm:prSet/>
      <dgm:spPr>
        <a:solidFill>
          <a:schemeClr val="accent3">
            <a:lumMod val="50000"/>
          </a:schemeClr>
        </a:solidFill>
        <a:ln>
          <a:noFill/>
        </a:ln>
      </dgm:spPr>
      <dgm:t>
        <a:bodyPr/>
        <a:lstStyle/>
        <a:p>
          <a:r>
            <a:rPr lang="en-US" b="1" spc="100" baseline="0" dirty="0">
              <a:solidFill>
                <a:srgbClr val="292929"/>
              </a:solidFill>
              <a:latin typeface="+mj-lt"/>
            </a:rPr>
            <a:t>Candace Pozdolski</a:t>
          </a:r>
        </a:p>
        <a:p>
          <a:r>
            <a:rPr lang="en-US" b="1" spc="100" baseline="0" dirty="0">
              <a:solidFill>
                <a:srgbClr val="292929"/>
              </a:solidFill>
              <a:latin typeface="+mj-lt"/>
            </a:rPr>
            <a:t>Emergency Communications Manager</a:t>
          </a:r>
        </a:p>
      </dgm:t>
    </dgm:pt>
    <dgm:pt modelId="{F11D09A3-939B-45B7-B185-C25051AE0266}" type="parTrans" cxnId="{751A1159-CC22-4ECB-9D76-DE1ED6FDD739}">
      <dgm:prSet/>
      <dgm:spPr/>
      <dgm:t>
        <a:bodyPr/>
        <a:lstStyle/>
        <a:p>
          <a:endParaRPr lang="en-US" b="1">
            <a:solidFill>
              <a:srgbClr val="292929"/>
            </a:solidFill>
            <a:latin typeface="+mj-lt"/>
          </a:endParaRPr>
        </a:p>
      </dgm:t>
    </dgm:pt>
    <dgm:pt modelId="{19BC06FC-7EF0-4854-8C92-0ED186E2D666}" type="sibTrans" cxnId="{751A1159-CC22-4ECB-9D76-DE1ED6FDD73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1670F69F-D80C-466E-9031-4A8D81AF3B19}">
      <dgm:prSet/>
      <dgm:spPr>
        <a:solidFill>
          <a:schemeClr val="accent3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en-US" b="1" spc="100" dirty="0">
              <a:solidFill>
                <a:srgbClr val="292929"/>
              </a:solidFill>
              <a:latin typeface="+mj-lt"/>
            </a:rPr>
            <a:t>Jodie Frost</a:t>
          </a:r>
        </a:p>
        <a:p>
          <a:r>
            <a:rPr lang="en-US" b="1" spc="100" dirty="0">
              <a:solidFill>
                <a:srgbClr val="292929"/>
              </a:solidFill>
              <a:latin typeface="+mj-lt"/>
            </a:rPr>
            <a:t>Telecommunications Operator</a:t>
          </a:r>
        </a:p>
      </dgm:t>
    </dgm:pt>
    <dgm:pt modelId="{FE640665-A196-48F0-A31E-A5E8FE914521}" type="parTrans" cxnId="{1CB8CA5F-28AB-4EC4-ADF5-CF6BCB41EB9B}">
      <dgm:prSet/>
      <dgm:spPr/>
      <dgm:t>
        <a:bodyPr/>
        <a:lstStyle/>
        <a:p>
          <a:endParaRPr lang="en-US" b="1">
            <a:solidFill>
              <a:srgbClr val="292929"/>
            </a:solidFill>
            <a:latin typeface="+mj-lt"/>
          </a:endParaRPr>
        </a:p>
      </dgm:t>
    </dgm:pt>
    <dgm:pt modelId="{E777A988-94EF-4E2D-B95E-BA7976DBE603}" type="sibTrans" cxnId="{1CB8CA5F-28AB-4EC4-ADF5-CF6BCB41EB9B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B6B9EFE0-ADA7-452D-BB85-69578B525E79}">
      <dgm:prSet/>
      <dgm:spPr>
        <a:solidFill>
          <a:schemeClr val="accent3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en-US" b="1" spc="100" baseline="0" dirty="0">
              <a:solidFill>
                <a:srgbClr val="292929"/>
              </a:solidFill>
              <a:latin typeface="+mj-lt"/>
            </a:rPr>
            <a:t>Annalyssa Wrenn Telecommunications Operator</a:t>
          </a:r>
        </a:p>
      </dgm:t>
    </dgm:pt>
    <dgm:pt modelId="{D42A5285-911B-4759-9783-68937A04627A}" type="parTrans" cxnId="{F008D15E-A37E-40A0-BB79-7DCDF4EBF979}">
      <dgm:prSet/>
      <dgm:spPr/>
      <dgm:t>
        <a:bodyPr/>
        <a:lstStyle/>
        <a:p>
          <a:endParaRPr lang="en-US" b="1">
            <a:solidFill>
              <a:srgbClr val="292929"/>
            </a:solidFill>
            <a:latin typeface="+mj-lt"/>
          </a:endParaRPr>
        </a:p>
      </dgm:t>
    </dgm:pt>
    <dgm:pt modelId="{6D4615D6-CA70-4AA3-AA44-2DF84783A798}" type="sibTrans" cxnId="{F008D15E-A37E-40A0-BB79-7DCDF4EBF97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210E1951-AB03-4AFC-A8CD-26DAEF073A76}">
      <dgm:prSet/>
      <dgm:spPr>
        <a:solidFill>
          <a:schemeClr val="accent3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en-US" b="1" spc="100" baseline="0" dirty="0">
              <a:solidFill>
                <a:srgbClr val="292929"/>
              </a:solidFill>
              <a:latin typeface="+mj-lt"/>
            </a:rPr>
            <a:t>Micah Spurgeon</a:t>
          </a:r>
          <a:br>
            <a:rPr lang="en-US" b="1" spc="100" baseline="0" dirty="0">
              <a:solidFill>
                <a:srgbClr val="292929"/>
              </a:solidFill>
              <a:latin typeface="+mj-lt"/>
            </a:rPr>
          </a:br>
          <a:r>
            <a:rPr lang="en-US" b="1" spc="100" dirty="0">
              <a:solidFill>
                <a:srgbClr val="292929"/>
              </a:solidFill>
              <a:latin typeface="+mj-lt"/>
            </a:rPr>
            <a:t>Telecommunications Operator</a:t>
          </a:r>
          <a:endParaRPr lang="en-US" b="1" spc="100" baseline="0" dirty="0">
            <a:solidFill>
              <a:srgbClr val="292929"/>
            </a:solidFill>
            <a:latin typeface="+mj-lt"/>
          </a:endParaRPr>
        </a:p>
      </dgm:t>
    </dgm:pt>
    <dgm:pt modelId="{3B9000C3-FC1C-4E5C-8F20-1CE01ABA1EC9}" type="parTrans" cxnId="{F369D47C-3B13-4413-A048-B6776B62100F}">
      <dgm:prSet/>
      <dgm:spPr/>
      <dgm:t>
        <a:bodyPr/>
        <a:lstStyle/>
        <a:p>
          <a:endParaRPr lang="en-US" b="1">
            <a:solidFill>
              <a:srgbClr val="292929"/>
            </a:solidFill>
            <a:latin typeface="+mj-lt"/>
          </a:endParaRPr>
        </a:p>
      </dgm:t>
    </dgm:pt>
    <dgm:pt modelId="{E709A003-4DD9-4AC0-BA41-86B2BCE13581}" type="sibTrans" cxnId="{F369D47C-3B13-4413-A048-B6776B62100F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3A774E98-23F1-481D-AF61-62032E80A1B9}">
      <dgm:prSet custT="1"/>
      <dgm:spPr>
        <a:solidFill>
          <a:srgbClr val="FF0000"/>
        </a:solidFill>
        <a:ln>
          <a:noFill/>
        </a:ln>
      </dgm:spPr>
      <dgm:t>
        <a:bodyPr/>
        <a:lstStyle/>
        <a:p>
          <a:r>
            <a:rPr lang="en-US" sz="1600" b="1" spc="100" baseline="0" dirty="0">
              <a:solidFill>
                <a:srgbClr val="292929"/>
              </a:solidFill>
              <a:latin typeface="+mj-lt"/>
            </a:rPr>
            <a:t>VACANT</a:t>
          </a:r>
        </a:p>
      </dgm:t>
    </dgm:pt>
    <dgm:pt modelId="{E885FB99-D602-4CA7-A4B9-25608B46A953}" type="parTrans" cxnId="{0E69791F-0AEF-4547-9311-B0160AF5B639}">
      <dgm:prSet/>
      <dgm:spPr/>
      <dgm:t>
        <a:bodyPr/>
        <a:lstStyle/>
        <a:p>
          <a:endParaRPr lang="en-US" b="1">
            <a:solidFill>
              <a:srgbClr val="292929"/>
            </a:solidFill>
            <a:latin typeface="+mj-lt"/>
          </a:endParaRPr>
        </a:p>
      </dgm:t>
    </dgm:pt>
    <dgm:pt modelId="{7EC29443-3C51-48DB-AC61-ED4D941D23C5}" type="sibTrans" cxnId="{0E69791F-0AEF-4547-9311-B0160AF5B63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E59CA4F0-C8B3-4B38-B4E9-3235617BAFA3}">
      <dgm:prSet/>
      <dgm:spPr>
        <a:solidFill>
          <a:schemeClr val="accent3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en-US" b="1" spc="100" dirty="0">
              <a:solidFill>
                <a:srgbClr val="292929"/>
              </a:solidFill>
              <a:latin typeface="+mj-lt"/>
            </a:rPr>
            <a:t>Mollie Matthews</a:t>
          </a:r>
        </a:p>
        <a:p>
          <a:r>
            <a:rPr lang="en-US" b="1" spc="100" dirty="0">
              <a:solidFill>
                <a:srgbClr val="292929"/>
              </a:solidFill>
              <a:latin typeface="+mj-lt"/>
            </a:rPr>
            <a:t>Telecommunications Operator</a:t>
          </a:r>
        </a:p>
      </dgm:t>
    </dgm:pt>
    <dgm:pt modelId="{156C53EB-B508-492B-8457-68FDF0C995D9}" type="parTrans" cxnId="{6F4B41A1-1124-448B-969D-0CB50C248B58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318112F4-29B6-4CBB-A1DC-51DCEBCFC3C2}" type="sibTrans" cxnId="{6F4B41A1-1124-448B-969D-0CB50C248B58}">
      <dgm:prSet/>
      <dgm:spPr/>
      <dgm:t>
        <a:bodyPr/>
        <a:lstStyle/>
        <a:p>
          <a:endParaRPr lang="en-US"/>
        </a:p>
      </dgm:t>
    </dgm:pt>
    <dgm:pt modelId="{1DAC4A1E-481F-4C03-B532-121122F9D3F7}">
      <dgm:prSet/>
      <dgm:spPr>
        <a:solidFill>
          <a:schemeClr val="accent3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en-US" b="1" spc="100" baseline="0" dirty="0">
              <a:solidFill>
                <a:srgbClr val="292929"/>
              </a:solidFill>
              <a:latin typeface="+mj-lt"/>
            </a:rPr>
            <a:t>Kiara Stephens</a:t>
          </a:r>
          <a:br>
            <a:rPr lang="en-US" b="1" spc="100" baseline="0" dirty="0">
              <a:solidFill>
                <a:srgbClr val="292929"/>
              </a:solidFill>
              <a:latin typeface="+mj-lt"/>
            </a:rPr>
          </a:br>
          <a:r>
            <a:rPr lang="en-US" b="1" spc="100" dirty="0">
              <a:solidFill>
                <a:srgbClr val="292929"/>
              </a:solidFill>
              <a:latin typeface="+mj-lt"/>
            </a:rPr>
            <a:t>Telecommunications Operator</a:t>
          </a:r>
          <a:endParaRPr lang="en-US" b="1" spc="100" baseline="0" dirty="0">
            <a:solidFill>
              <a:srgbClr val="292929"/>
            </a:solidFill>
            <a:latin typeface="+mj-lt"/>
          </a:endParaRPr>
        </a:p>
      </dgm:t>
    </dgm:pt>
    <dgm:pt modelId="{628580B3-7D46-4C6C-BBF6-5CC506C188E8}" type="parTrans" cxnId="{7B47BE95-3514-4926-8619-C201C5EAC54F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2E67613D-046D-4EA5-BC48-17C79FFC4B95}" type="sibTrans" cxnId="{7B47BE95-3514-4926-8619-C201C5EAC54F}">
      <dgm:prSet/>
      <dgm:spPr/>
      <dgm:t>
        <a:bodyPr/>
        <a:lstStyle/>
        <a:p>
          <a:endParaRPr lang="en-US"/>
        </a:p>
      </dgm:t>
    </dgm:pt>
    <dgm:pt modelId="{CCFA88F7-5493-4584-B8F0-2F763C650521}">
      <dgm:prSet/>
      <dgm:spPr>
        <a:solidFill>
          <a:schemeClr val="accent3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en-US" b="1" spc="100" baseline="0" dirty="0">
              <a:solidFill>
                <a:srgbClr val="292929"/>
              </a:solidFill>
              <a:latin typeface="+mj-lt"/>
            </a:rPr>
            <a:t>Megan Holthusen Telecommunications Operator </a:t>
          </a:r>
        </a:p>
      </dgm:t>
    </dgm:pt>
    <dgm:pt modelId="{646C803A-069F-4517-A11C-AB765A02D9DF}" type="parTrans" cxnId="{64DF095D-6425-4985-AE28-1F6E25B2FE5E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3CC6C2C2-3607-422C-A29A-D0CBF4596604}" type="sibTrans" cxnId="{64DF095D-6425-4985-AE28-1F6E25B2FE5E}">
      <dgm:prSet/>
      <dgm:spPr/>
      <dgm:t>
        <a:bodyPr/>
        <a:lstStyle/>
        <a:p>
          <a:endParaRPr lang="en-US"/>
        </a:p>
      </dgm:t>
    </dgm:pt>
    <dgm:pt modelId="{7A269ABB-7583-4382-97EA-3A0DBD81890B}">
      <dgm:prSet/>
      <dgm:spPr>
        <a:solidFill>
          <a:schemeClr val="accent3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en-US" b="1" spc="100" baseline="0" dirty="0">
              <a:solidFill>
                <a:srgbClr val="292929"/>
              </a:solidFill>
              <a:latin typeface="+mj-lt"/>
            </a:rPr>
            <a:t>Brian Rowe</a:t>
          </a:r>
          <a:br>
            <a:rPr lang="en-US" b="1" spc="100" baseline="0" dirty="0">
              <a:solidFill>
                <a:srgbClr val="292929"/>
              </a:solidFill>
              <a:latin typeface="+mj-lt"/>
            </a:rPr>
          </a:br>
          <a:r>
            <a:rPr lang="en-US" b="1" spc="100" dirty="0">
              <a:solidFill>
                <a:srgbClr val="292929"/>
              </a:solidFill>
              <a:latin typeface="+mj-lt"/>
            </a:rPr>
            <a:t>Telecommunications Operator</a:t>
          </a:r>
          <a:endParaRPr lang="en-US" b="1" spc="100" baseline="0" dirty="0">
            <a:solidFill>
              <a:srgbClr val="292929"/>
            </a:solidFill>
            <a:latin typeface="+mj-lt"/>
          </a:endParaRPr>
        </a:p>
      </dgm:t>
    </dgm:pt>
    <dgm:pt modelId="{C290A906-5331-4876-8F89-ED1D80152561}" type="parTrans" cxnId="{3D2FBBEA-D013-44BE-A92A-BC7E300DDC54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16F7346E-EE27-41C3-B34F-7FCB18C67A5B}" type="sibTrans" cxnId="{3D2FBBEA-D013-44BE-A92A-BC7E300DDC54}">
      <dgm:prSet/>
      <dgm:spPr/>
      <dgm:t>
        <a:bodyPr/>
        <a:lstStyle/>
        <a:p>
          <a:endParaRPr lang="en-US"/>
        </a:p>
      </dgm:t>
    </dgm:pt>
    <dgm:pt modelId="{3D2E67BA-3EB3-428B-8028-521E7F7D6C98}">
      <dgm:prSet/>
      <dgm:spPr>
        <a:solidFill>
          <a:schemeClr val="accent3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en-US" b="1" spc="100" baseline="0" dirty="0">
              <a:solidFill>
                <a:srgbClr val="292929"/>
              </a:solidFill>
              <a:latin typeface="+mj-lt"/>
            </a:rPr>
            <a:t>Edrey Sedano</a:t>
          </a:r>
          <a:br>
            <a:rPr lang="en-US" b="1" spc="100" baseline="0" dirty="0">
              <a:solidFill>
                <a:srgbClr val="292929"/>
              </a:solidFill>
              <a:latin typeface="+mj-lt"/>
            </a:rPr>
          </a:br>
          <a:r>
            <a:rPr lang="en-US" b="1" spc="100" dirty="0">
              <a:solidFill>
                <a:srgbClr val="292929"/>
              </a:solidFill>
              <a:latin typeface="+mj-lt"/>
            </a:rPr>
            <a:t>Telecommunications Operator</a:t>
          </a:r>
          <a:endParaRPr lang="en-US" b="1" spc="100" baseline="0" dirty="0">
            <a:solidFill>
              <a:srgbClr val="292929"/>
            </a:solidFill>
            <a:latin typeface="+mj-lt"/>
          </a:endParaRPr>
        </a:p>
      </dgm:t>
    </dgm:pt>
    <dgm:pt modelId="{2D9D0E3B-6790-4618-9E81-22EEF1D52DBC}" type="parTrans" cxnId="{F81CF082-1306-4F46-A932-A791419D966F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B7C90BD5-7502-4473-B7DD-E03384267965}" type="sibTrans" cxnId="{F81CF082-1306-4F46-A932-A791419D966F}">
      <dgm:prSet/>
      <dgm:spPr/>
      <dgm:t>
        <a:bodyPr/>
        <a:lstStyle/>
        <a:p>
          <a:endParaRPr lang="en-US"/>
        </a:p>
      </dgm:t>
    </dgm:pt>
    <dgm:pt modelId="{C83BB256-DCF1-4C7E-B153-5C32F22BB235}">
      <dgm:prSet/>
      <dgm:spPr>
        <a:solidFill>
          <a:schemeClr val="accent3">
            <a:lumMod val="60000"/>
            <a:lumOff val="40000"/>
          </a:schemeClr>
        </a:solidFill>
        <a:ln w="28575">
          <a:noFill/>
          <a:prstDash val="dash"/>
        </a:ln>
      </dgm:spPr>
      <dgm:t>
        <a:bodyPr/>
        <a:lstStyle/>
        <a:p>
          <a:r>
            <a:rPr lang="en-US" b="1" spc="100" dirty="0">
              <a:solidFill>
                <a:srgbClr val="292929"/>
              </a:solidFill>
              <a:latin typeface="+mj-lt"/>
            </a:rPr>
            <a:t>Brianna Smith-Montgomery Telecommunications Operator</a:t>
          </a:r>
        </a:p>
      </dgm:t>
    </dgm:pt>
    <dgm:pt modelId="{8B44C834-4881-492D-BF09-E9A3D0CE0A42}" type="parTrans" cxnId="{B0E54815-263C-4413-9322-805C71D9C1DC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5B774AAD-EB9D-4F54-90CD-7246EC1BA622}" type="sibTrans" cxnId="{B0E54815-263C-4413-9322-805C71D9C1DC}">
      <dgm:prSet/>
      <dgm:spPr/>
      <dgm:t>
        <a:bodyPr/>
        <a:lstStyle/>
        <a:p>
          <a:endParaRPr lang="en-US"/>
        </a:p>
      </dgm:t>
    </dgm:pt>
    <dgm:pt modelId="{2D90478E-C180-413C-9368-5EB9FF5FE126}" type="pres">
      <dgm:prSet presAssocID="{D8D1981F-33A2-4EAF-9C47-B51EEC98AF8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4994ED3-7CBA-4C24-A6A2-50D5CB1AD30B}" type="pres">
      <dgm:prSet presAssocID="{33AA325A-99F3-4FDC-99D4-B1A109F60592}" presName="hierRoot1" presStyleCnt="0">
        <dgm:presLayoutVars>
          <dgm:hierBranch val="init"/>
        </dgm:presLayoutVars>
      </dgm:prSet>
      <dgm:spPr/>
    </dgm:pt>
    <dgm:pt modelId="{1185CBD6-E20A-43A0-B504-13E52739A92F}" type="pres">
      <dgm:prSet presAssocID="{33AA325A-99F3-4FDC-99D4-B1A109F60592}" presName="rootComposite1" presStyleCnt="0"/>
      <dgm:spPr/>
    </dgm:pt>
    <dgm:pt modelId="{176C91C4-EFB6-42D2-BDBA-9946B5977B7E}" type="pres">
      <dgm:prSet presAssocID="{33AA325A-99F3-4FDC-99D4-B1A109F60592}" presName="rootText1" presStyleLbl="node0" presStyleIdx="0" presStyleCnt="1" custScaleX="65916" custLinFactY="-61312" custLinFactNeighborY="-100000">
        <dgm:presLayoutVars>
          <dgm:chPref val="3"/>
        </dgm:presLayoutVars>
      </dgm:prSet>
      <dgm:spPr>
        <a:prstGeom prst="roundRect">
          <a:avLst/>
        </a:prstGeom>
      </dgm:spPr>
    </dgm:pt>
    <dgm:pt modelId="{4B46C2D3-1898-4DD3-8A15-7B7534FEDAC2}" type="pres">
      <dgm:prSet presAssocID="{33AA325A-99F3-4FDC-99D4-B1A109F60592}" presName="rootConnector1" presStyleLbl="node1" presStyleIdx="0" presStyleCnt="0"/>
      <dgm:spPr/>
    </dgm:pt>
    <dgm:pt modelId="{E8B8779B-9B3D-45CA-BD42-842AF5CDB66C}" type="pres">
      <dgm:prSet presAssocID="{33AA325A-99F3-4FDC-99D4-B1A109F60592}" presName="hierChild2" presStyleCnt="0"/>
      <dgm:spPr/>
    </dgm:pt>
    <dgm:pt modelId="{F3FB12C3-3F51-432E-B9E6-A6581A190850}" type="pres">
      <dgm:prSet presAssocID="{51F2CC7E-4394-4673-A9B5-33E727F366F6}" presName="Name64" presStyleLbl="parChTrans1D2" presStyleIdx="0" presStyleCnt="1"/>
      <dgm:spPr/>
    </dgm:pt>
    <dgm:pt modelId="{9DB181A5-A589-4DFA-B870-FA4AB68CE315}" type="pres">
      <dgm:prSet presAssocID="{1EF5E3C7-119F-479B-9009-B6D70C9E375B}" presName="hierRoot2" presStyleCnt="0">
        <dgm:presLayoutVars>
          <dgm:hierBranch val="init"/>
        </dgm:presLayoutVars>
      </dgm:prSet>
      <dgm:spPr/>
    </dgm:pt>
    <dgm:pt modelId="{3D53090A-D87D-4658-AA45-350FD9CF03B2}" type="pres">
      <dgm:prSet presAssocID="{1EF5E3C7-119F-479B-9009-B6D70C9E375B}" presName="rootComposite" presStyleCnt="0"/>
      <dgm:spPr/>
    </dgm:pt>
    <dgm:pt modelId="{74CDD466-6B63-4050-82E4-782365B2FD9F}" type="pres">
      <dgm:prSet presAssocID="{1EF5E3C7-119F-479B-9009-B6D70C9E375B}" presName="rootText" presStyleLbl="node2" presStyleIdx="0" presStyleCnt="1" custScaleX="67686" custLinFactY="-61312" custLinFactNeighborY="-100000">
        <dgm:presLayoutVars>
          <dgm:chPref val="3"/>
        </dgm:presLayoutVars>
      </dgm:prSet>
      <dgm:spPr>
        <a:prstGeom prst="roundRect">
          <a:avLst/>
        </a:prstGeom>
      </dgm:spPr>
    </dgm:pt>
    <dgm:pt modelId="{B5D32EB0-1D14-42DF-A8AF-5D02DCE92ED5}" type="pres">
      <dgm:prSet presAssocID="{1EF5E3C7-119F-479B-9009-B6D70C9E375B}" presName="rootConnector" presStyleLbl="node2" presStyleIdx="0" presStyleCnt="1"/>
      <dgm:spPr/>
    </dgm:pt>
    <dgm:pt modelId="{44655A9B-AC81-4C69-8D8A-3FEBD55A93C4}" type="pres">
      <dgm:prSet presAssocID="{1EF5E3C7-119F-479B-9009-B6D70C9E375B}" presName="hierChild4" presStyleCnt="0"/>
      <dgm:spPr/>
    </dgm:pt>
    <dgm:pt modelId="{88185076-DCD3-4396-9ACD-A253AE5FDDEC}" type="pres">
      <dgm:prSet presAssocID="{1EF5E3C7-119F-479B-9009-B6D70C9E375B}" presName="hierChild5" presStyleCnt="0"/>
      <dgm:spPr/>
    </dgm:pt>
    <dgm:pt modelId="{23B28A1A-A2D5-402B-A37B-B192F7DFA0A3}" type="pres">
      <dgm:prSet presAssocID="{F11D09A3-939B-45B7-B185-C25051AE0266}" presName="Name115" presStyleLbl="parChTrans1D3" presStyleIdx="0" presStyleCnt="1"/>
      <dgm:spPr/>
    </dgm:pt>
    <dgm:pt modelId="{628D64E4-7D1D-4F68-B801-DFAA8EDE824D}" type="pres">
      <dgm:prSet presAssocID="{AD03DBAF-2B4E-4C58-B0FF-AE0153C4C21D}" presName="hierRoot3" presStyleCnt="0">
        <dgm:presLayoutVars>
          <dgm:hierBranch val="init"/>
        </dgm:presLayoutVars>
      </dgm:prSet>
      <dgm:spPr/>
    </dgm:pt>
    <dgm:pt modelId="{237FCD1E-DF8F-43E3-9B47-3455B4C91EBC}" type="pres">
      <dgm:prSet presAssocID="{AD03DBAF-2B4E-4C58-B0FF-AE0153C4C21D}" presName="rootComposite3" presStyleCnt="0"/>
      <dgm:spPr/>
    </dgm:pt>
    <dgm:pt modelId="{5B84FB5E-1470-4E76-82A6-E79E53224686}" type="pres">
      <dgm:prSet presAssocID="{AD03DBAF-2B4E-4C58-B0FF-AE0153C4C21D}" presName="rootText3" presStyleLbl="asst2" presStyleIdx="0" presStyleCnt="1" custScaleX="98782" custScaleY="174376">
        <dgm:presLayoutVars>
          <dgm:chPref val="3"/>
        </dgm:presLayoutVars>
      </dgm:prSet>
      <dgm:spPr>
        <a:prstGeom prst="roundRect">
          <a:avLst/>
        </a:prstGeom>
      </dgm:spPr>
    </dgm:pt>
    <dgm:pt modelId="{7D053C80-C146-462C-BFD8-E4F873499053}" type="pres">
      <dgm:prSet presAssocID="{AD03DBAF-2B4E-4C58-B0FF-AE0153C4C21D}" presName="rootConnector3" presStyleLbl="asst2" presStyleIdx="0" presStyleCnt="1"/>
      <dgm:spPr/>
    </dgm:pt>
    <dgm:pt modelId="{3B5D1BAC-93D7-41EB-97E8-FF4AC2B1BA8A}" type="pres">
      <dgm:prSet presAssocID="{AD03DBAF-2B4E-4C58-B0FF-AE0153C4C21D}" presName="hierChild6" presStyleCnt="0"/>
      <dgm:spPr/>
    </dgm:pt>
    <dgm:pt modelId="{D5E9E1F9-1B29-4C85-8796-4BE80A8FCFB1}" type="pres">
      <dgm:prSet presAssocID="{FE640665-A196-48F0-A31E-A5E8FE914521}" presName="Name64" presStyleLbl="parChTrans1D4" presStyleIdx="0" presStyleCnt="10"/>
      <dgm:spPr/>
    </dgm:pt>
    <dgm:pt modelId="{BC7E643F-EB47-46A2-A24E-38001DC0AE09}" type="pres">
      <dgm:prSet presAssocID="{1670F69F-D80C-466E-9031-4A8D81AF3B19}" presName="hierRoot2" presStyleCnt="0">
        <dgm:presLayoutVars>
          <dgm:hierBranch val="init"/>
        </dgm:presLayoutVars>
      </dgm:prSet>
      <dgm:spPr/>
    </dgm:pt>
    <dgm:pt modelId="{F59B8FD3-8681-4B85-99C9-2AE525AA8676}" type="pres">
      <dgm:prSet presAssocID="{1670F69F-D80C-466E-9031-4A8D81AF3B19}" presName="rootComposite" presStyleCnt="0"/>
      <dgm:spPr/>
    </dgm:pt>
    <dgm:pt modelId="{59428AA5-70BF-4C79-B94D-3D30DB8E471E}" type="pres">
      <dgm:prSet presAssocID="{1670F69F-D80C-466E-9031-4A8D81AF3B19}" presName="rootText" presStyleLbl="node4" presStyleIdx="0" presStyleCnt="10" custScaleY="153853">
        <dgm:presLayoutVars>
          <dgm:chPref val="3"/>
        </dgm:presLayoutVars>
      </dgm:prSet>
      <dgm:spPr>
        <a:prstGeom prst="roundRect">
          <a:avLst/>
        </a:prstGeom>
      </dgm:spPr>
    </dgm:pt>
    <dgm:pt modelId="{2D44804E-92D5-4725-92B6-64B7B34DFF21}" type="pres">
      <dgm:prSet presAssocID="{1670F69F-D80C-466E-9031-4A8D81AF3B19}" presName="rootConnector" presStyleLbl="node4" presStyleIdx="0" presStyleCnt="10"/>
      <dgm:spPr/>
    </dgm:pt>
    <dgm:pt modelId="{65F35485-1E7C-4E18-B096-ED10640784F8}" type="pres">
      <dgm:prSet presAssocID="{1670F69F-D80C-466E-9031-4A8D81AF3B19}" presName="hierChild4" presStyleCnt="0"/>
      <dgm:spPr/>
    </dgm:pt>
    <dgm:pt modelId="{D819C881-10B0-4B9A-815B-28049E092306}" type="pres">
      <dgm:prSet presAssocID="{156C53EB-B508-492B-8457-68FDF0C995D9}" presName="Name64" presStyleLbl="parChTrans1D4" presStyleIdx="1" presStyleCnt="10"/>
      <dgm:spPr/>
    </dgm:pt>
    <dgm:pt modelId="{C5FDA92F-A060-4B97-AE04-C7CA4A64CAE2}" type="pres">
      <dgm:prSet presAssocID="{E59CA4F0-C8B3-4B38-B4E9-3235617BAFA3}" presName="hierRoot2" presStyleCnt="0">
        <dgm:presLayoutVars>
          <dgm:hierBranch val="init"/>
        </dgm:presLayoutVars>
      </dgm:prSet>
      <dgm:spPr/>
    </dgm:pt>
    <dgm:pt modelId="{34570472-9EAC-4D82-AE4D-9D365A724917}" type="pres">
      <dgm:prSet presAssocID="{E59CA4F0-C8B3-4B38-B4E9-3235617BAFA3}" presName="rootComposite" presStyleCnt="0"/>
      <dgm:spPr/>
    </dgm:pt>
    <dgm:pt modelId="{9D353C59-F448-4159-B2FC-9C119AD639B9}" type="pres">
      <dgm:prSet presAssocID="{E59CA4F0-C8B3-4B38-B4E9-3235617BAFA3}" presName="rootText" presStyleLbl="node4" presStyleIdx="1" presStyleCnt="10" custScaleY="141678">
        <dgm:presLayoutVars>
          <dgm:chPref val="3"/>
        </dgm:presLayoutVars>
      </dgm:prSet>
      <dgm:spPr>
        <a:prstGeom prst="roundRect">
          <a:avLst/>
        </a:prstGeom>
      </dgm:spPr>
    </dgm:pt>
    <dgm:pt modelId="{D9077F28-B25F-45CF-BAC7-79CD14E2F2C8}" type="pres">
      <dgm:prSet presAssocID="{E59CA4F0-C8B3-4B38-B4E9-3235617BAFA3}" presName="rootConnector" presStyleLbl="node4" presStyleIdx="1" presStyleCnt="10"/>
      <dgm:spPr/>
    </dgm:pt>
    <dgm:pt modelId="{EE001610-A8DA-4DAA-BADD-3A2598C258EE}" type="pres">
      <dgm:prSet presAssocID="{E59CA4F0-C8B3-4B38-B4E9-3235617BAFA3}" presName="hierChild4" presStyleCnt="0"/>
      <dgm:spPr/>
    </dgm:pt>
    <dgm:pt modelId="{A1EC9574-2D98-4210-B08F-7C6DB76D6F5A}" type="pres">
      <dgm:prSet presAssocID="{8B44C834-4881-492D-BF09-E9A3D0CE0A42}" presName="Name64" presStyleLbl="parChTrans1D4" presStyleIdx="2" presStyleCnt="10"/>
      <dgm:spPr/>
    </dgm:pt>
    <dgm:pt modelId="{D0F9C1BC-C9BF-49FF-BDEE-1D65BD2F522F}" type="pres">
      <dgm:prSet presAssocID="{C83BB256-DCF1-4C7E-B153-5C32F22BB235}" presName="hierRoot2" presStyleCnt="0">
        <dgm:presLayoutVars>
          <dgm:hierBranch val="init"/>
        </dgm:presLayoutVars>
      </dgm:prSet>
      <dgm:spPr/>
    </dgm:pt>
    <dgm:pt modelId="{8A9FFB0D-8432-4940-B59F-468C626AF4E3}" type="pres">
      <dgm:prSet presAssocID="{C83BB256-DCF1-4C7E-B153-5C32F22BB235}" presName="rootComposite" presStyleCnt="0"/>
      <dgm:spPr/>
    </dgm:pt>
    <dgm:pt modelId="{6C3EEAFA-5926-4C7F-87C4-C0BAFC55062E}" type="pres">
      <dgm:prSet presAssocID="{C83BB256-DCF1-4C7E-B153-5C32F22BB235}" presName="rootText" presStyleLbl="node4" presStyleIdx="2" presStyleCnt="10" custScaleY="141678">
        <dgm:presLayoutVars>
          <dgm:chPref val="3"/>
        </dgm:presLayoutVars>
      </dgm:prSet>
      <dgm:spPr>
        <a:prstGeom prst="roundRect">
          <a:avLst/>
        </a:prstGeom>
      </dgm:spPr>
    </dgm:pt>
    <dgm:pt modelId="{664903AF-1C9A-420F-94C2-38A37CA4A53D}" type="pres">
      <dgm:prSet presAssocID="{C83BB256-DCF1-4C7E-B153-5C32F22BB235}" presName="rootConnector" presStyleLbl="node4" presStyleIdx="2" presStyleCnt="10"/>
      <dgm:spPr/>
    </dgm:pt>
    <dgm:pt modelId="{11CE5F60-B55D-42F4-8F64-124B88562392}" type="pres">
      <dgm:prSet presAssocID="{C83BB256-DCF1-4C7E-B153-5C32F22BB235}" presName="hierChild4" presStyleCnt="0"/>
      <dgm:spPr/>
    </dgm:pt>
    <dgm:pt modelId="{452158D9-B010-4FE0-BBBB-ABCA5856CA17}" type="pres">
      <dgm:prSet presAssocID="{C83BB256-DCF1-4C7E-B153-5C32F22BB235}" presName="hierChild5" presStyleCnt="0"/>
      <dgm:spPr/>
    </dgm:pt>
    <dgm:pt modelId="{DCD3A02C-511D-40CB-BF60-0730BBB8B637}" type="pres">
      <dgm:prSet presAssocID="{E59CA4F0-C8B3-4B38-B4E9-3235617BAFA3}" presName="hierChild5" presStyleCnt="0"/>
      <dgm:spPr/>
    </dgm:pt>
    <dgm:pt modelId="{A7DF36B5-21E9-4614-8B8D-1E19CE9FD36D}" type="pres">
      <dgm:prSet presAssocID="{1670F69F-D80C-466E-9031-4A8D81AF3B19}" presName="hierChild5" presStyleCnt="0"/>
      <dgm:spPr/>
    </dgm:pt>
    <dgm:pt modelId="{95928CDA-4C5D-4CB2-B88E-76C58160AFEF}" type="pres">
      <dgm:prSet presAssocID="{D42A5285-911B-4759-9783-68937A04627A}" presName="Name64" presStyleLbl="parChTrans1D4" presStyleIdx="3" presStyleCnt="10"/>
      <dgm:spPr/>
    </dgm:pt>
    <dgm:pt modelId="{6A5CCFC5-A83E-47E6-A1C7-FDD629ABF160}" type="pres">
      <dgm:prSet presAssocID="{B6B9EFE0-ADA7-452D-BB85-69578B525E79}" presName="hierRoot2" presStyleCnt="0">
        <dgm:presLayoutVars>
          <dgm:hierBranch val="init"/>
        </dgm:presLayoutVars>
      </dgm:prSet>
      <dgm:spPr/>
    </dgm:pt>
    <dgm:pt modelId="{CE9469EF-653F-4D3D-AE13-F2349CDB5915}" type="pres">
      <dgm:prSet presAssocID="{B6B9EFE0-ADA7-452D-BB85-69578B525E79}" presName="rootComposite" presStyleCnt="0"/>
      <dgm:spPr/>
    </dgm:pt>
    <dgm:pt modelId="{CD3755BD-65E4-47E9-AE80-A74E777B0122}" type="pres">
      <dgm:prSet presAssocID="{B6B9EFE0-ADA7-452D-BB85-69578B525E79}" presName="rootText" presStyleLbl="node4" presStyleIdx="3" presStyleCnt="10" custScaleY="145677">
        <dgm:presLayoutVars>
          <dgm:chPref val="3"/>
        </dgm:presLayoutVars>
      </dgm:prSet>
      <dgm:spPr>
        <a:prstGeom prst="roundRect">
          <a:avLst/>
        </a:prstGeom>
      </dgm:spPr>
    </dgm:pt>
    <dgm:pt modelId="{40CAD449-6A31-477C-925B-7E0E2394085F}" type="pres">
      <dgm:prSet presAssocID="{B6B9EFE0-ADA7-452D-BB85-69578B525E79}" presName="rootConnector" presStyleLbl="node4" presStyleIdx="3" presStyleCnt="10"/>
      <dgm:spPr/>
    </dgm:pt>
    <dgm:pt modelId="{DBDAB599-7BCD-448D-8D9A-C0685FA5F4F1}" type="pres">
      <dgm:prSet presAssocID="{B6B9EFE0-ADA7-452D-BB85-69578B525E79}" presName="hierChild4" presStyleCnt="0"/>
      <dgm:spPr/>
    </dgm:pt>
    <dgm:pt modelId="{F47D4203-3A09-4F62-B30A-C795C321A815}" type="pres">
      <dgm:prSet presAssocID="{3B9000C3-FC1C-4E5C-8F20-1CE01ABA1EC9}" presName="Name64" presStyleLbl="parChTrans1D4" presStyleIdx="4" presStyleCnt="10"/>
      <dgm:spPr/>
    </dgm:pt>
    <dgm:pt modelId="{1EF7CE4D-59C8-48F9-A360-9123748ED158}" type="pres">
      <dgm:prSet presAssocID="{210E1951-AB03-4AFC-A8CD-26DAEF073A76}" presName="hierRoot2" presStyleCnt="0">
        <dgm:presLayoutVars>
          <dgm:hierBranch val="init"/>
        </dgm:presLayoutVars>
      </dgm:prSet>
      <dgm:spPr/>
    </dgm:pt>
    <dgm:pt modelId="{86A1CBD1-1DF5-472C-BCA0-AF7582506E10}" type="pres">
      <dgm:prSet presAssocID="{210E1951-AB03-4AFC-A8CD-26DAEF073A76}" presName="rootComposite" presStyleCnt="0"/>
      <dgm:spPr/>
    </dgm:pt>
    <dgm:pt modelId="{0F23776F-616E-4510-8FD1-8E6339520D25}" type="pres">
      <dgm:prSet presAssocID="{210E1951-AB03-4AFC-A8CD-26DAEF073A76}" presName="rootText" presStyleLbl="node4" presStyleIdx="4" presStyleCnt="10" custScaleY="141456">
        <dgm:presLayoutVars>
          <dgm:chPref val="3"/>
        </dgm:presLayoutVars>
      </dgm:prSet>
      <dgm:spPr>
        <a:prstGeom prst="roundRect">
          <a:avLst/>
        </a:prstGeom>
      </dgm:spPr>
    </dgm:pt>
    <dgm:pt modelId="{B201C22E-004D-4E05-AA22-990346BB8BC6}" type="pres">
      <dgm:prSet presAssocID="{210E1951-AB03-4AFC-A8CD-26DAEF073A76}" presName="rootConnector" presStyleLbl="node4" presStyleIdx="4" presStyleCnt="10"/>
      <dgm:spPr/>
    </dgm:pt>
    <dgm:pt modelId="{2E7EB062-D27F-4CBD-9753-9903ABD2A485}" type="pres">
      <dgm:prSet presAssocID="{210E1951-AB03-4AFC-A8CD-26DAEF073A76}" presName="hierChild4" presStyleCnt="0"/>
      <dgm:spPr/>
    </dgm:pt>
    <dgm:pt modelId="{78C35604-70B5-4654-B029-ACF566040CBD}" type="pres">
      <dgm:prSet presAssocID="{E885FB99-D602-4CA7-A4B9-25608B46A953}" presName="Name64" presStyleLbl="parChTrans1D4" presStyleIdx="5" presStyleCnt="10"/>
      <dgm:spPr/>
    </dgm:pt>
    <dgm:pt modelId="{CC4F02AC-31AC-4AEE-A6A2-8E4F39EBD079}" type="pres">
      <dgm:prSet presAssocID="{3A774E98-23F1-481D-AF61-62032E80A1B9}" presName="hierRoot2" presStyleCnt="0">
        <dgm:presLayoutVars>
          <dgm:hierBranch val="init"/>
        </dgm:presLayoutVars>
      </dgm:prSet>
      <dgm:spPr/>
    </dgm:pt>
    <dgm:pt modelId="{A0D0EDA5-2546-4F68-9E7E-E8C4CE53F685}" type="pres">
      <dgm:prSet presAssocID="{3A774E98-23F1-481D-AF61-62032E80A1B9}" presName="rootComposite" presStyleCnt="0"/>
      <dgm:spPr/>
    </dgm:pt>
    <dgm:pt modelId="{A135528F-8BE9-4422-993C-8B82E9F4122F}" type="pres">
      <dgm:prSet presAssocID="{3A774E98-23F1-481D-AF61-62032E80A1B9}" presName="rootText" presStyleLbl="node4" presStyleIdx="5" presStyleCnt="10" custScaleY="145632">
        <dgm:presLayoutVars>
          <dgm:chPref val="3"/>
        </dgm:presLayoutVars>
      </dgm:prSet>
      <dgm:spPr>
        <a:prstGeom prst="roundRect">
          <a:avLst/>
        </a:prstGeom>
      </dgm:spPr>
    </dgm:pt>
    <dgm:pt modelId="{757CDB1F-0902-4688-B77C-4FD5B8A3752E}" type="pres">
      <dgm:prSet presAssocID="{3A774E98-23F1-481D-AF61-62032E80A1B9}" presName="rootConnector" presStyleLbl="node4" presStyleIdx="5" presStyleCnt="10"/>
      <dgm:spPr/>
    </dgm:pt>
    <dgm:pt modelId="{8AC95655-2C89-448E-9B10-4A3656D83C6E}" type="pres">
      <dgm:prSet presAssocID="{3A774E98-23F1-481D-AF61-62032E80A1B9}" presName="hierChild4" presStyleCnt="0"/>
      <dgm:spPr/>
    </dgm:pt>
    <dgm:pt modelId="{B1373DD7-8F16-48E7-9D40-52BF318C60E9}" type="pres">
      <dgm:prSet presAssocID="{3A774E98-23F1-481D-AF61-62032E80A1B9}" presName="hierChild5" presStyleCnt="0"/>
      <dgm:spPr/>
    </dgm:pt>
    <dgm:pt modelId="{E560AF98-4A33-45AF-B84B-AF78A35AEEAD}" type="pres">
      <dgm:prSet presAssocID="{210E1951-AB03-4AFC-A8CD-26DAEF073A76}" presName="hierChild5" presStyleCnt="0"/>
      <dgm:spPr/>
    </dgm:pt>
    <dgm:pt modelId="{E7F7C7CE-FB9A-4C74-B95B-316C1C24DBE5}" type="pres">
      <dgm:prSet presAssocID="{B6B9EFE0-ADA7-452D-BB85-69578B525E79}" presName="hierChild5" presStyleCnt="0"/>
      <dgm:spPr/>
    </dgm:pt>
    <dgm:pt modelId="{268A3711-B137-45ED-BAAF-CFABEDC8DE07}" type="pres">
      <dgm:prSet presAssocID="{646C803A-069F-4517-A11C-AB765A02D9DF}" presName="Name64" presStyleLbl="parChTrans1D4" presStyleIdx="6" presStyleCnt="10"/>
      <dgm:spPr/>
    </dgm:pt>
    <dgm:pt modelId="{0106C67D-974C-4A4A-8ECE-36AACDF8CD87}" type="pres">
      <dgm:prSet presAssocID="{CCFA88F7-5493-4584-B8F0-2F763C650521}" presName="hierRoot2" presStyleCnt="0">
        <dgm:presLayoutVars>
          <dgm:hierBranch val="init"/>
        </dgm:presLayoutVars>
      </dgm:prSet>
      <dgm:spPr/>
    </dgm:pt>
    <dgm:pt modelId="{CA7EC338-EBF9-4C76-BEAE-13D83DE1B7A1}" type="pres">
      <dgm:prSet presAssocID="{CCFA88F7-5493-4584-B8F0-2F763C650521}" presName="rootComposite" presStyleCnt="0"/>
      <dgm:spPr/>
    </dgm:pt>
    <dgm:pt modelId="{04B582F6-3223-4DE2-B051-A4E0E861B579}" type="pres">
      <dgm:prSet presAssocID="{CCFA88F7-5493-4584-B8F0-2F763C650521}" presName="rootText" presStyleLbl="node4" presStyleIdx="6" presStyleCnt="10" custScaleY="141456">
        <dgm:presLayoutVars>
          <dgm:chPref val="3"/>
        </dgm:presLayoutVars>
      </dgm:prSet>
      <dgm:spPr>
        <a:prstGeom prst="roundRect">
          <a:avLst/>
        </a:prstGeom>
      </dgm:spPr>
    </dgm:pt>
    <dgm:pt modelId="{6FF982D3-5ECB-48AA-B735-794D7BE8217E}" type="pres">
      <dgm:prSet presAssocID="{CCFA88F7-5493-4584-B8F0-2F763C650521}" presName="rootConnector" presStyleLbl="node4" presStyleIdx="6" presStyleCnt="10"/>
      <dgm:spPr/>
    </dgm:pt>
    <dgm:pt modelId="{2C18FC75-1030-458D-9381-2B1BB9B7CFAB}" type="pres">
      <dgm:prSet presAssocID="{CCFA88F7-5493-4584-B8F0-2F763C650521}" presName="hierChild4" presStyleCnt="0"/>
      <dgm:spPr/>
    </dgm:pt>
    <dgm:pt modelId="{3DC4B441-82B0-4256-BB25-05D6D6DE788A}" type="pres">
      <dgm:prSet presAssocID="{2D9D0E3B-6790-4618-9E81-22EEF1D52DBC}" presName="Name64" presStyleLbl="parChTrans1D4" presStyleIdx="7" presStyleCnt="10"/>
      <dgm:spPr/>
    </dgm:pt>
    <dgm:pt modelId="{63B64C8D-50AE-4539-A879-049EED7BCF60}" type="pres">
      <dgm:prSet presAssocID="{3D2E67BA-3EB3-428B-8028-521E7F7D6C98}" presName="hierRoot2" presStyleCnt="0">
        <dgm:presLayoutVars>
          <dgm:hierBranch val="init"/>
        </dgm:presLayoutVars>
      </dgm:prSet>
      <dgm:spPr/>
    </dgm:pt>
    <dgm:pt modelId="{385FBCAC-DA65-4E83-980B-54007A6B967D}" type="pres">
      <dgm:prSet presAssocID="{3D2E67BA-3EB3-428B-8028-521E7F7D6C98}" presName="rootComposite" presStyleCnt="0"/>
      <dgm:spPr/>
    </dgm:pt>
    <dgm:pt modelId="{070DEC84-DB5E-41BC-BB29-87B09F3395C3}" type="pres">
      <dgm:prSet presAssocID="{3D2E67BA-3EB3-428B-8028-521E7F7D6C98}" presName="rootText" presStyleLbl="node4" presStyleIdx="7" presStyleCnt="10" custScaleY="141456">
        <dgm:presLayoutVars>
          <dgm:chPref val="3"/>
        </dgm:presLayoutVars>
      </dgm:prSet>
      <dgm:spPr>
        <a:prstGeom prst="roundRect">
          <a:avLst/>
        </a:prstGeom>
      </dgm:spPr>
    </dgm:pt>
    <dgm:pt modelId="{000A757A-557D-46CB-BEA9-7C0DF7E09CA2}" type="pres">
      <dgm:prSet presAssocID="{3D2E67BA-3EB3-428B-8028-521E7F7D6C98}" presName="rootConnector" presStyleLbl="node4" presStyleIdx="7" presStyleCnt="10"/>
      <dgm:spPr/>
    </dgm:pt>
    <dgm:pt modelId="{D1C23C85-A504-456C-880D-02E5FCA70FD5}" type="pres">
      <dgm:prSet presAssocID="{3D2E67BA-3EB3-428B-8028-521E7F7D6C98}" presName="hierChild4" presStyleCnt="0"/>
      <dgm:spPr/>
    </dgm:pt>
    <dgm:pt modelId="{D74B14ED-276E-46E2-91F7-3727D9CA5217}" type="pres">
      <dgm:prSet presAssocID="{3D2E67BA-3EB3-428B-8028-521E7F7D6C98}" presName="hierChild5" presStyleCnt="0"/>
      <dgm:spPr/>
    </dgm:pt>
    <dgm:pt modelId="{8C864DA9-A3D9-4CC0-BB5D-C457E95012FE}" type="pres">
      <dgm:prSet presAssocID="{CCFA88F7-5493-4584-B8F0-2F763C650521}" presName="hierChild5" presStyleCnt="0"/>
      <dgm:spPr/>
    </dgm:pt>
    <dgm:pt modelId="{8D955370-C648-4BCC-8761-4285512A73A7}" type="pres">
      <dgm:prSet presAssocID="{628580B3-7D46-4C6C-BBF6-5CC506C188E8}" presName="Name64" presStyleLbl="parChTrans1D4" presStyleIdx="8" presStyleCnt="10"/>
      <dgm:spPr/>
    </dgm:pt>
    <dgm:pt modelId="{C24C7503-150A-48E2-ACA0-5C308ADBFC8C}" type="pres">
      <dgm:prSet presAssocID="{1DAC4A1E-481F-4C03-B532-121122F9D3F7}" presName="hierRoot2" presStyleCnt="0">
        <dgm:presLayoutVars>
          <dgm:hierBranch val="init"/>
        </dgm:presLayoutVars>
      </dgm:prSet>
      <dgm:spPr/>
    </dgm:pt>
    <dgm:pt modelId="{BBC732CB-F929-440D-9BBF-0A4EA65CC21C}" type="pres">
      <dgm:prSet presAssocID="{1DAC4A1E-481F-4C03-B532-121122F9D3F7}" presName="rootComposite" presStyleCnt="0"/>
      <dgm:spPr/>
    </dgm:pt>
    <dgm:pt modelId="{47D22F35-950F-4469-8A9A-8EEB110D76F3}" type="pres">
      <dgm:prSet presAssocID="{1DAC4A1E-481F-4C03-B532-121122F9D3F7}" presName="rootText" presStyleLbl="node4" presStyleIdx="8" presStyleCnt="10" custScaleY="145677">
        <dgm:presLayoutVars>
          <dgm:chPref val="3"/>
        </dgm:presLayoutVars>
      </dgm:prSet>
      <dgm:spPr>
        <a:prstGeom prst="roundRect">
          <a:avLst/>
        </a:prstGeom>
      </dgm:spPr>
    </dgm:pt>
    <dgm:pt modelId="{5FCDAF1A-3437-4D7D-B1E8-57A6A848EC9C}" type="pres">
      <dgm:prSet presAssocID="{1DAC4A1E-481F-4C03-B532-121122F9D3F7}" presName="rootConnector" presStyleLbl="node4" presStyleIdx="8" presStyleCnt="10"/>
      <dgm:spPr/>
    </dgm:pt>
    <dgm:pt modelId="{B66785F8-5983-466E-AC67-CC74D0444E42}" type="pres">
      <dgm:prSet presAssocID="{1DAC4A1E-481F-4C03-B532-121122F9D3F7}" presName="hierChild4" presStyleCnt="0"/>
      <dgm:spPr/>
    </dgm:pt>
    <dgm:pt modelId="{38D33323-5375-461D-BC9F-E13DA189B878}" type="pres">
      <dgm:prSet presAssocID="{C290A906-5331-4876-8F89-ED1D80152561}" presName="Name64" presStyleLbl="parChTrans1D4" presStyleIdx="9" presStyleCnt="10"/>
      <dgm:spPr/>
    </dgm:pt>
    <dgm:pt modelId="{0037E7DE-CECA-43AE-BA70-E0FDA9AC2361}" type="pres">
      <dgm:prSet presAssocID="{7A269ABB-7583-4382-97EA-3A0DBD81890B}" presName="hierRoot2" presStyleCnt="0">
        <dgm:presLayoutVars>
          <dgm:hierBranch val="init"/>
        </dgm:presLayoutVars>
      </dgm:prSet>
      <dgm:spPr/>
    </dgm:pt>
    <dgm:pt modelId="{DB154BC0-A97C-4941-814B-FFFBAA312CE6}" type="pres">
      <dgm:prSet presAssocID="{7A269ABB-7583-4382-97EA-3A0DBD81890B}" presName="rootComposite" presStyleCnt="0"/>
      <dgm:spPr/>
    </dgm:pt>
    <dgm:pt modelId="{3D9F7254-9851-4AF4-89B8-EB891776AA2A}" type="pres">
      <dgm:prSet presAssocID="{7A269ABB-7583-4382-97EA-3A0DBD81890B}" presName="rootText" presStyleLbl="node4" presStyleIdx="9" presStyleCnt="10" custScaleY="141456">
        <dgm:presLayoutVars>
          <dgm:chPref val="3"/>
        </dgm:presLayoutVars>
      </dgm:prSet>
      <dgm:spPr>
        <a:prstGeom prst="roundRect">
          <a:avLst/>
        </a:prstGeom>
      </dgm:spPr>
    </dgm:pt>
    <dgm:pt modelId="{BF792EEA-0A3E-46C2-AA98-7440FE60B512}" type="pres">
      <dgm:prSet presAssocID="{7A269ABB-7583-4382-97EA-3A0DBD81890B}" presName="rootConnector" presStyleLbl="node4" presStyleIdx="9" presStyleCnt="10"/>
      <dgm:spPr/>
    </dgm:pt>
    <dgm:pt modelId="{F9086852-AC18-4BB1-8CEA-09A0821A1DFC}" type="pres">
      <dgm:prSet presAssocID="{7A269ABB-7583-4382-97EA-3A0DBD81890B}" presName="hierChild4" presStyleCnt="0"/>
      <dgm:spPr/>
    </dgm:pt>
    <dgm:pt modelId="{072C71C0-D8F9-4F10-BD8A-DC871F5AFBC4}" type="pres">
      <dgm:prSet presAssocID="{7A269ABB-7583-4382-97EA-3A0DBD81890B}" presName="hierChild5" presStyleCnt="0"/>
      <dgm:spPr/>
    </dgm:pt>
    <dgm:pt modelId="{918BAA44-BA4C-431F-8BC7-395F13144281}" type="pres">
      <dgm:prSet presAssocID="{1DAC4A1E-481F-4C03-B532-121122F9D3F7}" presName="hierChild5" presStyleCnt="0"/>
      <dgm:spPr/>
    </dgm:pt>
    <dgm:pt modelId="{C0822C41-16A3-46E8-9585-6867A4E3C96D}" type="pres">
      <dgm:prSet presAssocID="{AD03DBAF-2B4E-4C58-B0FF-AE0153C4C21D}" presName="hierChild7" presStyleCnt="0"/>
      <dgm:spPr/>
    </dgm:pt>
    <dgm:pt modelId="{A66BF5B1-E241-4D16-A774-36F126247F34}" type="pres">
      <dgm:prSet presAssocID="{33AA325A-99F3-4FDC-99D4-B1A109F60592}" presName="hierChild3" presStyleCnt="0"/>
      <dgm:spPr/>
    </dgm:pt>
  </dgm:ptLst>
  <dgm:cxnLst>
    <dgm:cxn modelId="{9396C00A-244F-4CE0-8969-35C39B99BB8E}" type="presOf" srcId="{2D9D0E3B-6790-4618-9E81-22EEF1D52DBC}" destId="{3DC4B441-82B0-4256-BB25-05D6D6DE788A}" srcOrd="0" destOrd="0" presId="urn:microsoft.com/office/officeart/2009/3/layout/HorizontalOrganizationChart"/>
    <dgm:cxn modelId="{5EC0FD12-7BA0-4370-B78F-53D50498C0DF}" type="presOf" srcId="{AD03DBAF-2B4E-4C58-B0FF-AE0153C4C21D}" destId="{7D053C80-C146-462C-BFD8-E4F873499053}" srcOrd="1" destOrd="0" presId="urn:microsoft.com/office/officeart/2009/3/layout/HorizontalOrganizationChart"/>
    <dgm:cxn modelId="{B0E54815-263C-4413-9322-805C71D9C1DC}" srcId="{E59CA4F0-C8B3-4B38-B4E9-3235617BAFA3}" destId="{C83BB256-DCF1-4C7E-B153-5C32F22BB235}" srcOrd="0" destOrd="0" parTransId="{8B44C834-4881-492D-BF09-E9A3D0CE0A42}" sibTransId="{5B774AAD-EB9D-4F54-90CD-7246EC1BA622}"/>
    <dgm:cxn modelId="{297F3B18-08B3-4120-A5C6-84488EBC72A2}" type="presOf" srcId="{33AA325A-99F3-4FDC-99D4-B1A109F60592}" destId="{4B46C2D3-1898-4DD3-8A15-7B7534FEDAC2}" srcOrd="1" destOrd="0" presId="urn:microsoft.com/office/officeart/2009/3/layout/HorizontalOrganizationChart"/>
    <dgm:cxn modelId="{0E69791F-0AEF-4547-9311-B0160AF5B639}" srcId="{210E1951-AB03-4AFC-A8CD-26DAEF073A76}" destId="{3A774E98-23F1-481D-AF61-62032E80A1B9}" srcOrd="0" destOrd="0" parTransId="{E885FB99-D602-4CA7-A4B9-25608B46A953}" sibTransId="{7EC29443-3C51-48DB-AC61-ED4D941D23C5}"/>
    <dgm:cxn modelId="{83BA4626-FE07-47C8-8738-B01C79867CE9}" type="presOf" srcId="{F11D09A3-939B-45B7-B185-C25051AE0266}" destId="{23B28A1A-A2D5-402B-A37B-B192F7DFA0A3}" srcOrd="0" destOrd="0" presId="urn:microsoft.com/office/officeart/2009/3/layout/HorizontalOrganizationChart"/>
    <dgm:cxn modelId="{44C65F31-664E-4D55-AB10-F8FA65A9F304}" type="presOf" srcId="{E885FB99-D602-4CA7-A4B9-25608B46A953}" destId="{78C35604-70B5-4654-B029-ACF566040CBD}" srcOrd="0" destOrd="0" presId="urn:microsoft.com/office/officeart/2009/3/layout/HorizontalOrganizationChart"/>
    <dgm:cxn modelId="{77EC1F3B-8495-4714-8DFF-4A3CDF6781F4}" type="presOf" srcId="{E59CA4F0-C8B3-4B38-B4E9-3235617BAFA3}" destId="{D9077F28-B25F-45CF-BAC7-79CD14E2F2C8}" srcOrd="1" destOrd="0" presId="urn:microsoft.com/office/officeart/2009/3/layout/HorizontalOrganizationChart"/>
    <dgm:cxn modelId="{A274AD3B-0FB4-463E-AA8E-52CE57C97FBE}" type="presOf" srcId="{C83BB256-DCF1-4C7E-B153-5C32F22BB235}" destId="{664903AF-1C9A-420F-94C2-38A37CA4A53D}" srcOrd="1" destOrd="0" presId="urn:microsoft.com/office/officeart/2009/3/layout/HorizontalOrganizationChart"/>
    <dgm:cxn modelId="{64DF095D-6425-4985-AE28-1F6E25B2FE5E}" srcId="{AD03DBAF-2B4E-4C58-B0FF-AE0153C4C21D}" destId="{CCFA88F7-5493-4584-B8F0-2F763C650521}" srcOrd="2" destOrd="0" parTransId="{646C803A-069F-4517-A11C-AB765A02D9DF}" sibTransId="{3CC6C2C2-3607-422C-A29A-D0CBF4596604}"/>
    <dgm:cxn modelId="{C216335E-1A67-4931-873B-29609E03719D}" type="presOf" srcId="{1EF5E3C7-119F-479B-9009-B6D70C9E375B}" destId="{B5D32EB0-1D14-42DF-A8AF-5D02DCE92ED5}" srcOrd="1" destOrd="0" presId="urn:microsoft.com/office/officeart/2009/3/layout/HorizontalOrganizationChart"/>
    <dgm:cxn modelId="{5C7D705E-7D74-4AE2-A15A-739D2B82E499}" type="presOf" srcId="{210E1951-AB03-4AFC-A8CD-26DAEF073A76}" destId="{B201C22E-004D-4E05-AA22-990346BB8BC6}" srcOrd="1" destOrd="0" presId="urn:microsoft.com/office/officeart/2009/3/layout/HorizontalOrganizationChart"/>
    <dgm:cxn modelId="{F008D15E-A37E-40A0-BB79-7DCDF4EBF979}" srcId="{AD03DBAF-2B4E-4C58-B0FF-AE0153C4C21D}" destId="{B6B9EFE0-ADA7-452D-BB85-69578B525E79}" srcOrd="1" destOrd="0" parTransId="{D42A5285-911B-4759-9783-68937A04627A}" sibTransId="{6D4615D6-CA70-4AA3-AA44-2DF84783A798}"/>
    <dgm:cxn modelId="{1CB8CA5F-28AB-4EC4-ADF5-CF6BCB41EB9B}" srcId="{AD03DBAF-2B4E-4C58-B0FF-AE0153C4C21D}" destId="{1670F69F-D80C-466E-9031-4A8D81AF3B19}" srcOrd="0" destOrd="0" parTransId="{FE640665-A196-48F0-A31E-A5E8FE914521}" sibTransId="{E777A988-94EF-4E2D-B95E-BA7976DBE603}"/>
    <dgm:cxn modelId="{F7678043-58C1-4F93-A31A-5AF7141CE2E4}" type="presOf" srcId="{646C803A-069F-4517-A11C-AB765A02D9DF}" destId="{268A3711-B137-45ED-BAAF-CFABEDC8DE07}" srcOrd="0" destOrd="0" presId="urn:microsoft.com/office/officeart/2009/3/layout/HorizontalOrganizationChart"/>
    <dgm:cxn modelId="{3DE8BE63-EF21-4A9D-9300-8A25ACCEFF9D}" type="presOf" srcId="{E59CA4F0-C8B3-4B38-B4E9-3235617BAFA3}" destId="{9D353C59-F448-4159-B2FC-9C119AD639B9}" srcOrd="0" destOrd="0" presId="urn:microsoft.com/office/officeart/2009/3/layout/HorizontalOrganizationChart"/>
    <dgm:cxn modelId="{503C7467-4D7F-4583-BE14-2CFFC7FE072A}" type="presOf" srcId="{628580B3-7D46-4C6C-BBF6-5CC506C188E8}" destId="{8D955370-C648-4BCC-8761-4285512A73A7}" srcOrd="0" destOrd="0" presId="urn:microsoft.com/office/officeart/2009/3/layout/HorizontalOrganizationChart"/>
    <dgm:cxn modelId="{9321396A-CBA3-4DCC-A662-AB214B100AF0}" type="presOf" srcId="{33AA325A-99F3-4FDC-99D4-B1A109F60592}" destId="{176C91C4-EFB6-42D2-BDBA-9946B5977B7E}" srcOrd="0" destOrd="0" presId="urn:microsoft.com/office/officeart/2009/3/layout/HorizontalOrganizationChart"/>
    <dgm:cxn modelId="{3332986D-D07D-40BC-832A-28F30E6FD009}" type="presOf" srcId="{1670F69F-D80C-466E-9031-4A8D81AF3B19}" destId="{59428AA5-70BF-4C79-B94D-3D30DB8E471E}" srcOrd="0" destOrd="0" presId="urn:microsoft.com/office/officeart/2009/3/layout/HorizontalOrganizationChart"/>
    <dgm:cxn modelId="{CDF5B250-1CE5-413B-ADF5-3D306722E454}" type="presOf" srcId="{D8D1981F-33A2-4EAF-9C47-B51EEC98AF83}" destId="{2D90478E-C180-413C-9368-5EB9FF5FE126}" srcOrd="0" destOrd="0" presId="urn:microsoft.com/office/officeart/2009/3/layout/HorizontalOrganizationChart"/>
    <dgm:cxn modelId="{EA814352-97B3-422A-BEAC-C8A01CBCC7F0}" type="presOf" srcId="{C290A906-5331-4876-8F89-ED1D80152561}" destId="{38D33323-5375-461D-BC9F-E13DA189B878}" srcOrd="0" destOrd="0" presId="urn:microsoft.com/office/officeart/2009/3/layout/HorizontalOrganizationChart"/>
    <dgm:cxn modelId="{BBF7CB58-C722-448F-ACE8-1D9538806998}" type="presOf" srcId="{8B44C834-4881-492D-BF09-E9A3D0CE0A42}" destId="{A1EC9574-2D98-4210-B08F-7C6DB76D6F5A}" srcOrd="0" destOrd="0" presId="urn:microsoft.com/office/officeart/2009/3/layout/HorizontalOrganizationChart"/>
    <dgm:cxn modelId="{751A1159-CC22-4ECB-9D76-DE1ED6FDD739}" srcId="{1EF5E3C7-119F-479B-9009-B6D70C9E375B}" destId="{AD03DBAF-2B4E-4C58-B0FF-AE0153C4C21D}" srcOrd="0" destOrd="0" parTransId="{F11D09A3-939B-45B7-B185-C25051AE0266}" sibTransId="{19BC06FC-7EF0-4854-8C92-0ED186E2D666}"/>
    <dgm:cxn modelId="{8DD1AD79-CD1F-4614-A883-7DD30A00122F}" type="presOf" srcId="{3A774E98-23F1-481D-AF61-62032E80A1B9}" destId="{A135528F-8BE9-4422-993C-8B82E9F4122F}" srcOrd="0" destOrd="0" presId="urn:microsoft.com/office/officeart/2009/3/layout/HorizontalOrganizationChart"/>
    <dgm:cxn modelId="{BB13D879-30F7-4796-AD04-8EFC42E7C811}" type="presOf" srcId="{B6B9EFE0-ADA7-452D-BB85-69578B525E79}" destId="{40CAD449-6A31-477C-925B-7E0E2394085F}" srcOrd="1" destOrd="0" presId="urn:microsoft.com/office/officeart/2009/3/layout/HorizontalOrganizationChart"/>
    <dgm:cxn modelId="{39784D7B-BDB1-4F10-888A-B31FA435F6EF}" type="presOf" srcId="{3A774E98-23F1-481D-AF61-62032E80A1B9}" destId="{757CDB1F-0902-4688-B77C-4FD5B8A3752E}" srcOrd="1" destOrd="0" presId="urn:microsoft.com/office/officeart/2009/3/layout/HorizontalOrganizationChart"/>
    <dgm:cxn modelId="{F369D47C-3B13-4413-A048-B6776B62100F}" srcId="{B6B9EFE0-ADA7-452D-BB85-69578B525E79}" destId="{210E1951-AB03-4AFC-A8CD-26DAEF073A76}" srcOrd="0" destOrd="0" parTransId="{3B9000C3-FC1C-4E5C-8F20-1CE01ABA1EC9}" sibTransId="{E709A003-4DD9-4AC0-BA41-86B2BCE13581}"/>
    <dgm:cxn modelId="{F81CF082-1306-4F46-A932-A791419D966F}" srcId="{CCFA88F7-5493-4584-B8F0-2F763C650521}" destId="{3D2E67BA-3EB3-428B-8028-521E7F7D6C98}" srcOrd="0" destOrd="0" parTransId="{2D9D0E3B-6790-4618-9E81-22EEF1D52DBC}" sibTransId="{B7C90BD5-7502-4473-B7DD-E03384267965}"/>
    <dgm:cxn modelId="{074FD783-F3D7-413C-9E4F-3E7DA3B271D9}" type="presOf" srcId="{B6B9EFE0-ADA7-452D-BB85-69578B525E79}" destId="{CD3755BD-65E4-47E9-AE80-A74E777B0122}" srcOrd="0" destOrd="0" presId="urn:microsoft.com/office/officeart/2009/3/layout/HorizontalOrganizationChart"/>
    <dgm:cxn modelId="{33B10C8E-425A-4083-9B43-C08946DD1102}" type="presOf" srcId="{D42A5285-911B-4759-9783-68937A04627A}" destId="{95928CDA-4C5D-4CB2-B88E-76C58160AFEF}" srcOrd="0" destOrd="0" presId="urn:microsoft.com/office/officeart/2009/3/layout/HorizontalOrganizationChart"/>
    <dgm:cxn modelId="{7B47BE95-3514-4926-8619-C201C5EAC54F}" srcId="{AD03DBAF-2B4E-4C58-B0FF-AE0153C4C21D}" destId="{1DAC4A1E-481F-4C03-B532-121122F9D3F7}" srcOrd="3" destOrd="0" parTransId="{628580B3-7D46-4C6C-BBF6-5CC506C188E8}" sibTransId="{2E67613D-046D-4EA5-BC48-17C79FFC4B95}"/>
    <dgm:cxn modelId="{C470889B-D252-4D0F-98D1-635F43501356}" type="presOf" srcId="{C83BB256-DCF1-4C7E-B153-5C32F22BB235}" destId="{6C3EEAFA-5926-4C7F-87C4-C0BAFC55062E}" srcOrd="0" destOrd="0" presId="urn:microsoft.com/office/officeart/2009/3/layout/HorizontalOrganizationChart"/>
    <dgm:cxn modelId="{F9BB4B9C-4260-4DF5-85EC-D364AF69C3D6}" type="presOf" srcId="{3B9000C3-FC1C-4E5C-8F20-1CE01ABA1EC9}" destId="{F47D4203-3A09-4F62-B30A-C795C321A815}" srcOrd="0" destOrd="0" presId="urn:microsoft.com/office/officeart/2009/3/layout/HorizontalOrganizationChart"/>
    <dgm:cxn modelId="{6F4B41A1-1124-448B-969D-0CB50C248B58}" srcId="{1670F69F-D80C-466E-9031-4A8D81AF3B19}" destId="{E59CA4F0-C8B3-4B38-B4E9-3235617BAFA3}" srcOrd="0" destOrd="0" parTransId="{156C53EB-B508-492B-8457-68FDF0C995D9}" sibTransId="{318112F4-29B6-4CBB-A1DC-51DCEBCFC3C2}"/>
    <dgm:cxn modelId="{9A79ACA2-342D-4014-9C42-EBC4F101A70D}" type="presOf" srcId="{CCFA88F7-5493-4584-B8F0-2F763C650521}" destId="{6FF982D3-5ECB-48AA-B735-794D7BE8217E}" srcOrd="1" destOrd="0" presId="urn:microsoft.com/office/officeart/2009/3/layout/HorizontalOrganizationChart"/>
    <dgm:cxn modelId="{4CA387A9-5C7E-41BE-977F-BAD21FDCA812}" type="presOf" srcId="{1670F69F-D80C-466E-9031-4A8D81AF3B19}" destId="{2D44804E-92D5-4725-92B6-64B7B34DFF21}" srcOrd="1" destOrd="0" presId="urn:microsoft.com/office/officeart/2009/3/layout/HorizontalOrganizationChart"/>
    <dgm:cxn modelId="{C4B90FAB-EB5E-44AB-B229-FB55BB9DCCAA}" type="presOf" srcId="{7A269ABB-7583-4382-97EA-3A0DBD81890B}" destId="{3D9F7254-9851-4AF4-89B8-EB891776AA2A}" srcOrd="0" destOrd="0" presId="urn:microsoft.com/office/officeart/2009/3/layout/HorizontalOrganizationChart"/>
    <dgm:cxn modelId="{2615F6AD-0A3D-4EC9-AD26-8D5B3B6E0400}" type="presOf" srcId="{1EF5E3C7-119F-479B-9009-B6D70C9E375B}" destId="{74CDD466-6B63-4050-82E4-782365B2FD9F}" srcOrd="0" destOrd="0" presId="urn:microsoft.com/office/officeart/2009/3/layout/HorizontalOrganizationChart"/>
    <dgm:cxn modelId="{F2E22DB5-BEBF-4593-91DB-484B3615D005}" type="presOf" srcId="{FE640665-A196-48F0-A31E-A5E8FE914521}" destId="{D5E9E1F9-1B29-4C85-8796-4BE80A8FCFB1}" srcOrd="0" destOrd="0" presId="urn:microsoft.com/office/officeart/2009/3/layout/HorizontalOrganizationChart"/>
    <dgm:cxn modelId="{8715C9B5-A3D3-416C-A1CB-3DC6C45F4369}" type="presOf" srcId="{3D2E67BA-3EB3-428B-8028-521E7F7D6C98}" destId="{000A757A-557D-46CB-BEA9-7C0DF7E09CA2}" srcOrd="1" destOrd="0" presId="urn:microsoft.com/office/officeart/2009/3/layout/HorizontalOrganizationChart"/>
    <dgm:cxn modelId="{403AB0B6-1557-4D57-8CD6-F6438ECD7081}" type="presOf" srcId="{156C53EB-B508-492B-8457-68FDF0C995D9}" destId="{D819C881-10B0-4B9A-815B-28049E092306}" srcOrd="0" destOrd="0" presId="urn:microsoft.com/office/officeart/2009/3/layout/HorizontalOrganizationChart"/>
    <dgm:cxn modelId="{0B7F36C1-3BF6-423D-B2E9-C0409557F244}" srcId="{D8D1981F-33A2-4EAF-9C47-B51EEC98AF83}" destId="{33AA325A-99F3-4FDC-99D4-B1A109F60592}" srcOrd="0" destOrd="0" parTransId="{C0AE2A71-E9AF-4F26-B664-A5B82877BCFB}" sibTransId="{87BF5694-6B5A-4C83-9907-DF59A4B87D76}"/>
    <dgm:cxn modelId="{44D695C1-03B6-475D-8BF4-EC22F5013D80}" type="presOf" srcId="{AD03DBAF-2B4E-4C58-B0FF-AE0153C4C21D}" destId="{5B84FB5E-1470-4E76-82A6-E79E53224686}" srcOrd="0" destOrd="0" presId="urn:microsoft.com/office/officeart/2009/3/layout/HorizontalOrganizationChart"/>
    <dgm:cxn modelId="{ABCB24C3-02B4-4E86-8909-34EBB8B5848C}" type="presOf" srcId="{7A269ABB-7583-4382-97EA-3A0DBD81890B}" destId="{BF792EEA-0A3E-46C2-AA98-7440FE60B512}" srcOrd="1" destOrd="0" presId="urn:microsoft.com/office/officeart/2009/3/layout/HorizontalOrganizationChart"/>
    <dgm:cxn modelId="{1DF05CD1-F921-41CD-888D-C8A76515362B}" srcId="{33AA325A-99F3-4FDC-99D4-B1A109F60592}" destId="{1EF5E3C7-119F-479B-9009-B6D70C9E375B}" srcOrd="0" destOrd="0" parTransId="{51F2CC7E-4394-4673-A9B5-33E727F366F6}" sibTransId="{24628B54-59E7-45FC-81EA-13974182692D}"/>
    <dgm:cxn modelId="{1A41E5D3-96E1-434C-B2B2-9BDC9F98E1A1}" type="presOf" srcId="{210E1951-AB03-4AFC-A8CD-26DAEF073A76}" destId="{0F23776F-616E-4510-8FD1-8E6339520D25}" srcOrd="0" destOrd="0" presId="urn:microsoft.com/office/officeart/2009/3/layout/HorizontalOrganizationChart"/>
    <dgm:cxn modelId="{8024C6DB-9B3D-49DB-951A-9BC0506BF314}" type="presOf" srcId="{1DAC4A1E-481F-4C03-B532-121122F9D3F7}" destId="{5FCDAF1A-3437-4D7D-B1E8-57A6A848EC9C}" srcOrd="1" destOrd="0" presId="urn:microsoft.com/office/officeart/2009/3/layout/HorizontalOrganizationChart"/>
    <dgm:cxn modelId="{2FBAFDDD-E77D-4295-A969-453BBDEAAD1D}" type="presOf" srcId="{CCFA88F7-5493-4584-B8F0-2F763C650521}" destId="{04B582F6-3223-4DE2-B051-A4E0E861B579}" srcOrd="0" destOrd="0" presId="urn:microsoft.com/office/officeart/2009/3/layout/HorizontalOrganizationChart"/>
    <dgm:cxn modelId="{C7D883DE-25E7-4D60-BECA-9E8332F6733C}" type="presOf" srcId="{1DAC4A1E-481F-4C03-B532-121122F9D3F7}" destId="{47D22F35-950F-4469-8A9A-8EEB110D76F3}" srcOrd="0" destOrd="0" presId="urn:microsoft.com/office/officeart/2009/3/layout/HorizontalOrganizationChart"/>
    <dgm:cxn modelId="{3D2FBBEA-D013-44BE-A92A-BC7E300DDC54}" srcId="{1DAC4A1E-481F-4C03-B532-121122F9D3F7}" destId="{7A269ABB-7583-4382-97EA-3A0DBD81890B}" srcOrd="0" destOrd="0" parTransId="{C290A906-5331-4876-8F89-ED1D80152561}" sibTransId="{16F7346E-EE27-41C3-B34F-7FCB18C67A5B}"/>
    <dgm:cxn modelId="{EED758FA-D2CD-4779-91F4-7EEEE3BF8140}" type="presOf" srcId="{3D2E67BA-3EB3-428B-8028-521E7F7D6C98}" destId="{070DEC84-DB5E-41BC-BB29-87B09F3395C3}" srcOrd="0" destOrd="0" presId="urn:microsoft.com/office/officeart/2009/3/layout/HorizontalOrganizationChart"/>
    <dgm:cxn modelId="{17003DFB-A0B7-4699-8A3A-2360663281C3}" type="presOf" srcId="{51F2CC7E-4394-4673-A9B5-33E727F366F6}" destId="{F3FB12C3-3F51-432E-B9E6-A6581A190850}" srcOrd="0" destOrd="0" presId="urn:microsoft.com/office/officeart/2009/3/layout/HorizontalOrganizationChart"/>
    <dgm:cxn modelId="{57894310-A5E8-4EB6-820D-83E63FBB93D8}" type="presParOf" srcId="{2D90478E-C180-413C-9368-5EB9FF5FE126}" destId="{E4994ED3-7CBA-4C24-A6A2-50D5CB1AD30B}" srcOrd="0" destOrd="0" presId="urn:microsoft.com/office/officeart/2009/3/layout/HorizontalOrganizationChart"/>
    <dgm:cxn modelId="{E27F2CFD-2290-4D9F-A1B1-0FA5CA639589}" type="presParOf" srcId="{E4994ED3-7CBA-4C24-A6A2-50D5CB1AD30B}" destId="{1185CBD6-E20A-43A0-B504-13E52739A92F}" srcOrd="0" destOrd="0" presId="urn:microsoft.com/office/officeart/2009/3/layout/HorizontalOrganizationChart"/>
    <dgm:cxn modelId="{34C27ADA-8E98-46BF-8253-7EBC486D3637}" type="presParOf" srcId="{1185CBD6-E20A-43A0-B504-13E52739A92F}" destId="{176C91C4-EFB6-42D2-BDBA-9946B5977B7E}" srcOrd="0" destOrd="0" presId="urn:microsoft.com/office/officeart/2009/3/layout/HorizontalOrganizationChart"/>
    <dgm:cxn modelId="{71F28A1F-1791-4CFF-AE7C-DC5F50294FFE}" type="presParOf" srcId="{1185CBD6-E20A-43A0-B504-13E52739A92F}" destId="{4B46C2D3-1898-4DD3-8A15-7B7534FEDAC2}" srcOrd="1" destOrd="0" presId="urn:microsoft.com/office/officeart/2009/3/layout/HorizontalOrganizationChart"/>
    <dgm:cxn modelId="{8515B152-2B02-48AD-A49B-E0F3313C68CB}" type="presParOf" srcId="{E4994ED3-7CBA-4C24-A6A2-50D5CB1AD30B}" destId="{E8B8779B-9B3D-45CA-BD42-842AF5CDB66C}" srcOrd="1" destOrd="0" presId="urn:microsoft.com/office/officeart/2009/3/layout/HorizontalOrganizationChart"/>
    <dgm:cxn modelId="{F53DE3DF-AB63-45D3-8276-6D662A99ECFE}" type="presParOf" srcId="{E8B8779B-9B3D-45CA-BD42-842AF5CDB66C}" destId="{F3FB12C3-3F51-432E-B9E6-A6581A190850}" srcOrd="0" destOrd="0" presId="urn:microsoft.com/office/officeart/2009/3/layout/HorizontalOrganizationChart"/>
    <dgm:cxn modelId="{603FFB46-61A7-4A04-A341-E350A595D7AC}" type="presParOf" srcId="{E8B8779B-9B3D-45CA-BD42-842AF5CDB66C}" destId="{9DB181A5-A589-4DFA-B870-FA4AB68CE315}" srcOrd="1" destOrd="0" presId="urn:microsoft.com/office/officeart/2009/3/layout/HorizontalOrganizationChart"/>
    <dgm:cxn modelId="{CE5EAFFD-0C78-4C7E-8643-894B3FB66CF9}" type="presParOf" srcId="{9DB181A5-A589-4DFA-B870-FA4AB68CE315}" destId="{3D53090A-D87D-4658-AA45-350FD9CF03B2}" srcOrd="0" destOrd="0" presId="urn:microsoft.com/office/officeart/2009/3/layout/HorizontalOrganizationChart"/>
    <dgm:cxn modelId="{9853DC2F-D81A-4213-B20B-52947F61A612}" type="presParOf" srcId="{3D53090A-D87D-4658-AA45-350FD9CF03B2}" destId="{74CDD466-6B63-4050-82E4-782365B2FD9F}" srcOrd="0" destOrd="0" presId="urn:microsoft.com/office/officeart/2009/3/layout/HorizontalOrganizationChart"/>
    <dgm:cxn modelId="{33981BFD-7085-4C5C-B284-48888BB42631}" type="presParOf" srcId="{3D53090A-D87D-4658-AA45-350FD9CF03B2}" destId="{B5D32EB0-1D14-42DF-A8AF-5D02DCE92ED5}" srcOrd="1" destOrd="0" presId="urn:microsoft.com/office/officeart/2009/3/layout/HorizontalOrganizationChart"/>
    <dgm:cxn modelId="{3E65C7EF-B836-4771-8AD5-8BFA4DCF45E9}" type="presParOf" srcId="{9DB181A5-A589-4DFA-B870-FA4AB68CE315}" destId="{44655A9B-AC81-4C69-8D8A-3FEBD55A93C4}" srcOrd="1" destOrd="0" presId="urn:microsoft.com/office/officeart/2009/3/layout/HorizontalOrganizationChart"/>
    <dgm:cxn modelId="{1A322E65-E7E1-4F65-A44A-CCD77166AF3E}" type="presParOf" srcId="{9DB181A5-A589-4DFA-B870-FA4AB68CE315}" destId="{88185076-DCD3-4396-9ACD-A253AE5FDDEC}" srcOrd="2" destOrd="0" presId="urn:microsoft.com/office/officeart/2009/3/layout/HorizontalOrganizationChart"/>
    <dgm:cxn modelId="{49387291-83DB-4512-BA68-867AB81B236F}" type="presParOf" srcId="{88185076-DCD3-4396-9ACD-A253AE5FDDEC}" destId="{23B28A1A-A2D5-402B-A37B-B192F7DFA0A3}" srcOrd="0" destOrd="0" presId="urn:microsoft.com/office/officeart/2009/3/layout/HorizontalOrganizationChart"/>
    <dgm:cxn modelId="{510200C9-6127-498B-BD20-0689FBA3BAD8}" type="presParOf" srcId="{88185076-DCD3-4396-9ACD-A253AE5FDDEC}" destId="{628D64E4-7D1D-4F68-B801-DFAA8EDE824D}" srcOrd="1" destOrd="0" presId="urn:microsoft.com/office/officeart/2009/3/layout/HorizontalOrganizationChart"/>
    <dgm:cxn modelId="{D6CA6DBF-CA87-4DA1-AC30-97DC8DE838E1}" type="presParOf" srcId="{628D64E4-7D1D-4F68-B801-DFAA8EDE824D}" destId="{237FCD1E-DF8F-43E3-9B47-3455B4C91EBC}" srcOrd="0" destOrd="0" presId="urn:microsoft.com/office/officeart/2009/3/layout/HorizontalOrganizationChart"/>
    <dgm:cxn modelId="{E26495CE-4B55-4B8E-AA62-F8B1C71114A4}" type="presParOf" srcId="{237FCD1E-DF8F-43E3-9B47-3455B4C91EBC}" destId="{5B84FB5E-1470-4E76-82A6-E79E53224686}" srcOrd="0" destOrd="0" presId="urn:microsoft.com/office/officeart/2009/3/layout/HorizontalOrganizationChart"/>
    <dgm:cxn modelId="{303F9A2B-6A1F-405B-879E-489D7B2D0CFD}" type="presParOf" srcId="{237FCD1E-DF8F-43E3-9B47-3455B4C91EBC}" destId="{7D053C80-C146-462C-BFD8-E4F873499053}" srcOrd="1" destOrd="0" presId="urn:microsoft.com/office/officeart/2009/3/layout/HorizontalOrganizationChart"/>
    <dgm:cxn modelId="{6DDA8FF9-FE03-479A-A7DB-8317F0BA5A23}" type="presParOf" srcId="{628D64E4-7D1D-4F68-B801-DFAA8EDE824D}" destId="{3B5D1BAC-93D7-41EB-97E8-FF4AC2B1BA8A}" srcOrd="1" destOrd="0" presId="urn:microsoft.com/office/officeart/2009/3/layout/HorizontalOrganizationChart"/>
    <dgm:cxn modelId="{2B61DB02-716B-47C2-A374-C3D0D87D4B61}" type="presParOf" srcId="{3B5D1BAC-93D7-41EB-97E8-FF4AC2B1BA8A}" destId="{D5E9E1F9-1B29-4C85-8796-4BE80A8FCFB1}" srcOrd="0" destOrd="0" presId="urn:microsoft.com/office/officeart/2009/3/layout/HorizontalOrganizationChart"/>
    <dgm:cxn modelId="{C0C82D44-1AA5-4C69-BD3E-B703008EB659}" type="presParOf" srcId="{3B5D1BAC-93D7-41EB-97E8-FF4AC2B1BA8A}" destId="{BC7E643F-EB47-46A2-A24E-38001DC0AE09}" srcOrd="1" destOrd="0" presId="urn:microsoft.com/office/officeart/2009/3/layout/HorizontalOrganizationChart"/>
    <dgm:cxn modelId="{F0C0ECC4-C1EE-4455-9A04-A1E3BB5AFFC1}" type="presParOf" srcId="{BC7E643F-EB47-46A2-A24E-38001DC0AE09}" destId="{F59B8FD3-8681-4B85-99C9-2AE525AA8676}" srcOrd="0" destOrd="0" presId="urn:microsoft.com/office/officeart/2009/3/layout/HorizontalOrganizationChart"/>
    <dgm:cxn modelId="{D4FC64DB-618C-4CF7-887A-6F1336105A08}" type="presParOf" srcId="{F59B8FD3-8681-4B85-99C9-2AE525AA8676}" destId="{59428AA5-70BF-4C79-B94D-3D30DB8E471E}" srcOrd="0" destOrd="0" presId="urn:microsoft.com/office/officeart/2009/3/layout/HorizontalOrganizationChart"/>
    <dgm:cxn modelId="{11B189B1-480B-4215-8D1A-B2C3003EA378}" type="presParOf" srcId="{F59B8FD3-8681-4B85-99C9-2AE525AA8676}" destId="{2D44804E-92D5-4725-92B6-64B7B34DFF21}" srcOrd="1" destOrd="0" presId="urn:microsoft.com/office/officeart/2009/3/layout/HorizontalOrganizationChart"/>
    <dgm:cxn modelId="{CA1094C4-211E-4F4C-8230-52789CCDDD3A}" type="presParOf" srcId="{BC7E643F-EB47-46A2-A24E-38001DC0AE09}" destId="{65F35485-1E7C-4E18-B096-ED10640784F8}" srcOrd="1" destOrd="0" presId="urn:microsoft.com/office/officeart/2009/3/layout/HorizontalOrganizationChart"/>
    <dgm:cxn modelId="{14B8C144-D600-4F10-AE29-5A5407185990}" type="presParOf" srcId="{65F35485-1E7C-4E18-B096-ED10640784F8}" destId="{D819C881-10B0-4B9A-815B-28049E092306}" srcOrd="0" destOrd="0" presId="urn:microsoft.com/office/officeart/2009/3/layout/HorizontalOrganizationChart"/>
    <dgm:cxn modelId="{281A6630-93F5-40C9-9615-D6D959B9AB98}" type="presParOf" srcId="{65F35485-1E7C-4E18-B096-ED10640784F8}" destId="{C5FDA92F-A060-4B97-AE04-C7CA4A64CAE2}" srcOrd="1" destOrd="0" presId="urn:microsoft.com/office/officeart/2009/3/layout/HorizontalOrganizationChart"/>
    <dgm:cxn modelId="{ABC6F2FF-8F6E-4EF4-8CCE-3FB0F8C8A019}" type="presParOf" srcId="{C5FDA92F-A060-4B97-AE04-C7CA4A64CAE2}" destId="{34570472-9EAC-4D82-AE4D-9D365A724917}" srcOrd="0" destOrd="0" presId="urn:microsoft.com/office/officeart/2009/3/layout/HorizontalOrganizationChart"/>
    <dgm:cxn modelId="{0568B6ED-BB41-4529-A66A-D79A7C1D7D52}" type="presParOf" srcId="{34570472-9EAC-4D82-AE4D-9D365A724917}" destId="{9D353C59-F448-4159-B2FC-9C119AD639B9}" srcOrd="0" destOrd="0" presId="urn:microsoft.com/office/officeart/2009/3/layout/HorizontalOrganizationChart"/>
    <dgm:cxn modelId="{C680FC9F-D28D-4352-9CB2-BFE3F61D6C64}" type="presParOf" srcId="{34570472-9EAC-4D82-AE4D-9D365A724917}" destId="{D9077F28-B25F-45CF-BAC7-79CD14E2F2C8}" srcOrd="1" destOrd="0" presId="urn:microsoft.com/office/officeart/2009/3/layout/HorizontalOrganizationChart"/>
    <dgm:cxn modelId="{76D628B0-EEBF-405D-9593-794C87B38AA8}" type="presParOf" srcId="{C5FDA92F-A060-4B97-AE04-C7CA4A64CAE2}" destId="{EE001610-A8DA-4DAA-BADD-3A2598C258EE}" srcOrd="1" destOrd="0" presId="urn:microsoft.com/office/officeart/2009/3/layout/HorizontalOrganizationChart"/>
    <dgm:cxn modelId="{12A4B103-1D20-41A6-8BEB-17679E21A507}" type="presParOf" srcId="{EE001610-A8DA-4DAA-BADD-3A2598C258EE}" destId="{A1EC9574-2D98-4210-B08F-7C6DB76D6F5A}" srcOrd="0" destOrd="0" presId="urn:microsoft.com/office/officeart/2009/3/layout/HorizontalOrganizationChart"/>
    <dgm:cxn modelId="{5C0FC584-F2E6-4515-8934-B46EA112D91C}" type="presParOf" srcId="{EE001610-A8DA-4DAA-BADD-3A2598C258EE}" destId="{D0F9C1BC-C9BF-49FF-BDEE-1D65BD2F522F}" srcOrd="1" destOrd="0" presId="urn:microsoft.com/office/officeart/2009/3/layout/HorizontalOrganizationChart"/>
    <dgm:cxn modelId="{B1E4315E-5737-4BD4-819A-73847227A3DA}" type="presParOf" srcId="{D0F9C1BC-C9BF-49FF-BDEE-1D65BD2F522F}" destId="{8A9FFB0D-8432-4940-B59F-468C626AF4E3}" srcOrd="0" destOrd="0" presId="urn:microsoft.com/office/officeart/2009/3/layout/HorizontalOrganizationChart"/>
    <dgm:cxn modelId="{8A631F0A-0C23-4E67-848F-65934A57E829}" type="presParOf" srcId="{8A9FFB0D-8432-4940-B59F-468C626AF4E3}" destId="{6C3EEAFA-5926-4C7F-87C4-C0BAFC55062E}" srcOrd="0" destOrd="0" presId="urn:microsoft.com/office/officeart/2009/3/layout/HorizontalOrganizationChart"/>
    <dgm:cxn modelId="{CC450541-0435-412B-B93F-084EFB13752F}" type="presParOf" srcId="{8A9FFB0D-8432-4940-B59F-468C626AF4E3}" destId="{664903AF-1C9A-420F-94C2-38A37CA4A53D}" srcOrd="1" destOrd="0" presId="urn:microsoft.com/office/officeart/2009/3/layout/HorizontalOrganizationChart"/>
    <dgm:cxn modelId="{4146AD5D-1825-4F7A-9B0F-7E5F1B4932D4}" type="presParOf" srcId="{D0F9C1BC-C9BF-49FF-BDEE-1D65BD2F522F}" destId="{11CE5F60-B55D-42F4-8F64-124B88562392}" srcOrd="1" destOrd="0" presId="urn:microsoft.com/office/officeart/2009/3/layout/HorizontalOrganizationChart"/>
    <dgm:cxn modelId="{F47C8400-E977-48DF-A5A7-964BE918DF0F}" type="presParOf" srcId="{D0F9C1BC-C9BF-49FF-BDEE-1D65BD2F522F}" destId="{452158D9-B010-4FE0-BBBB-ABCA5856CA17}" srcOrd="2" destOrd="0" presId="urn:microsoft.com/office/officeart/2009/3/layout/HorizontalOrganizationChart"/>
    <dgm:cxn modelId="{2307AD5D-C4B1-42F4-AA32-BB25F45A9DD4}" type="presParOf" srcId="{C5FDA92F-A060-4B97-AE04-C7CA4A64CAE2}" destId="{DCD3A02C-511D-40CB-BF60-0730BBB8B637}" srcOrd="2" destOrd="0" presId="urn:microsoft.com/office/officeart/2009/3/layout/HorizontalOrganizationChart"/>
    <dgm:cxn modelId="{E7D9B60D-8ACA-46AC-A055-7DE5674343B6}" type="presParOf" srcId="{BC7E643F-EB47-46A2-A24E-38001DC0AE09}" destId="{A7DF36B5-21E9-4614-8B8D-1E19CE9FD36D}" srcOrd="2" destOrd="0" presId="urn:microsoft.com/office/officeart/2009/3/layout/HorizontalOrganizationChart"/>
    <dgm:cxn modelId="{A1950D04-49CD-406D-9ACF-F7D414B8659F}" type="presParOf" srcId="{3B5D1BAC-93D7-41EB-97E8-FF4AC2B1BA8A}" destId="{95928CDA-4C5D-4CB2-B88E-76C58160AFEF}" srcOrd="2" destOrd="0" presId="urn:microsoft.com/office/officeart/2009/3/layout/HorizontalOrganizationChart"/>
    <dgm:cxn modelId="{1B90196D-68E2-4BC0-A6F3-3DF9E466C8AE}" type="presParOf" srcId="{3B5D1BAC-93D7-41EB-97E8-FF4AC2B1BA8A}" destId="{6A5CCFC5-A83E-47E6-A1C7-FDD629ABF160}" srcOrd="3" destOrd="0" presId="urn:microsoft.com/office/officeart/2009/3/layout/HorizontalOrganizationChart"/>
    <dgm:cxn modelId="{783F6060-BB8E-45D8-8221-5DB30496044F}" type="presParOf" srcId="{6A5CCFC5-A83E-47E6-A1C7-FDD629ABF160}" destId="{CE9469EF-653F-4D3D-AE13-F2349CDB5915}" srcOrd="0" destOrd="0" presId="urn:microsoft.com/office/officeart/2009/3/layout/HorizontalOrganizationChart"/>
    <dgm:cxn modelId="{7CACAABD-134E-420B-8A7B-33CB54FD48B9}" type="presParOf" srcId="{CE9469EF-653F-4D3D-AE13-F2349CDB5915}" destId="{CD3755BD-65E4-47E9-AE80-A74E777B0122}" srcOrd="0" destOrd="0" presId="urn:microsoft.com/office/officeart/2009/3/layout/HorizontalOrganizationChart"/>
    <dgm:cxn modelId="{3CD1567C-27E5-4BBE-8C16-0D867A4EF73E}" type="presParOf" srcId="{CE9469EF-653F-4D3D-AE13-F2349CDB5915}" destId="{40CAD449-6A31-477C-925B-7E0E2394085F}" srcOrd="1" destOrd="0" presId="urn:microsoft.com/office/officeart/2009/3/layout/HorizontalOrganizationChart"/>
    <dgm:cxn modelId="{F178778C-A99B-44F7-AB6E-62261621CF58}" type="presParOf" srcId="{6A5CCFC5-A83E-47E6-A1C7-FDD629ABF160}" destId="{DBDAB599-7BCD-448D-8D9A-C0685FA5F4F1}" srcOrd="1" destOrd="0" presId="urn:microsoft.com/office/officeart/2009/3/layout/HorizontalOrganizationChart"/>
    <dgm:cxn modelId="{D7ECD3EE-0EBB-4193-B59D-4AC2498318AC}" type="presParOf" srcId="{DBDAB599-7BCD-448D-8D9A-C0685FA5F4F1}" destId="{F47D4203-3A09-4F62-B30A-C795C321A815}" srcOrd="0" destOrd="0" presId="urn:microsoft.com/office/officeart/2009/3/layout/HorizontalOrganizationChart"/>
    <dgm:cxn modelId="{AB4BE46D-DDAD-4374-A04B-06012499CF17}" type="presParOf" srcId="{DBDAB599-7BCD-448D-8D9A-C0685FA5F4F1}" destId="{1EF7CE4D-59C8-48F9-A360-9123748ED158}" srcOrd="1" destOrd="0" presId="urn:microsoft.com/office/officeart/2009/3/layout/HorizontalOrganizationChart"/>
    <dgm:cxn modelId="{7A44A204-1962-47EF-BAB0-1DB9540146AB}" type="presParOf" srcId="{1EF7CE4D-59C8-48F9-A360-9123748ED158}" destId="{86A1CBD1-1DF5-472C-BCA0-AF7582506E10}" srcOrd="0" destOrd="0" presId="urn:microsoft.com/office/officeart/2009/3/layout/HorizontalOrganizationChart"/>
    <dgm:cxn modelId="{760BFDE2-389D-4C3F-AA75-D06D776DEB43}" type="presParOf" srcId="{86A1CBD1-1DF5-472C-BCA0-AF7582506E10}" destId="{0F23776F-616E-4510-8FD1-8E6339520D25}" srcOrd="0" destOrd="0" presId="urn:microsoft.com/office/officeart/2009/3/layout/HorizontalOrganizationChart"/>
    <dgm:cxn modelId="{B5ACD7E5-CCAC-4FDA-BE94-47CE4BED0938}" type="presParOf" srcId="{86A1CBD1-1DF5-472C-BCA0-AF7582506E10}" destId="{B201C22E-004D-4E05-AA22-990346BB8BC6}" srcOrd="1" destOrd="0" presId="urn:microsoft.com/office/officeart/2009/3/layout/HorizontalOrganizationChart"/>
    <dgm:cxn modelId="{1B1344FC-B2A7-4FD8-93BE-C08374AFF240}" type="presParOf" srcId="{1EF7CE4D-59C8-48F9-A360-9123748ED158}" destId="{2E7EB062-D27F-4CBD-9753-9903ABD2A485}" srcOrd="1" destOrd="0" presId="urn:microsoft.com/office/officeart/2009/3/layout/HorizontalOrganizationChart"/>
    <dgm:cxn modelId="{B2107702-DC0F-4A10-A662-201EA5189E98}" type="presParOf" srcId="{2E7EB062-D27F-4CBD-9753-9903ABD2A485}" destId="{78C35604-70B5-4654-B029-ACF566040CBD}" srcOrd="0" destOrd="0" presId="urn:microsoft.com/office/officeart/2009/3/layout/HorizontalOrganizationChart"/>
    <dgm:cxn modelId="{78B4638D-6764-4E32-8AD4-99034DB565F4}" type="presParOf" srcId="{2E7EB062-D27F-4CBD-9753-9903ABD2A485}" destId="{CC4F02AC-31AC-4AEE-A6A2-8E4F39EBD079}" srcOrd="1" destOrd="0" presId="urn:microsoft.com/office/officeart/2009/3/layout/HorizontalOrganizationChart"/>
    <dgm:cxn modelId="{072E0235-8CA7-4739-9502-A14CFF339E9C}" type="presParOf" srcId="{CC4F02AC-31AC-4AEE-A6A2-8E4F39EBD079}" destId="{A0D0EDA5-2546-4F68-9E7E-E8C4CE53F685}" srcOrd="0" destOrd="0" presId="urn:microsoft.com/office/officeart/2009/3/layout/HorizontalOrganizationChart"/>
    <dgm:cxn modelId="{0F7BB743-9496-4DC6-A890-F054FAD31E68}" type="presParOf" srcId="{A0D0EDA5-2546-4F68-9E7E-E8C4CE53F685}" destId="{A135528F-8BE9-4422-993C-8B82E9F4122F}" srcOrd="0" destOrd="0" presId="urn:microsoft.com/office/officeart/2009/3/layout/HorizontalOrganizationChart"/>
    <dgm:cxn modelId="{2B420F94-20B7-4198-B1B1-EC8223F58696}" type="presParOf" srcId="{A0D0EDA5-2546-4F68-9E7E-E8C4CE53F685}" destId="{757CDB1F-0902-4688-B77C-4FD5B8A3752E}" srcOrd="1" destOrd="0" presId="urn:microsoft.com/office/officeart/2009/3/layout/HorizontalOrganizationChart"/>
    <dgm:cxn modelId="{582A5322-6715-49AE-811C-4797E815B95F}" type="presParOf" srcId="{CC4F02AC-31AC-4AEE-A6A2-8E4F39EBD079}" destId="{8AC95655-2C89-448E-9B10-4A3656D83C6E}" srcOrd="1" destOrd="0" presId="urn:microsoft.com/office/officeart/2009/3/layout/HorizontalOrganizationChart"/>
    <dgm:cxn modelId="{4E219848-0D5C-426E-AE54-B327FEC4CBB3}" type="presParOf" srcId="{CC4F02AC-31AC-4AEE-A6A2-8E4F39EBD079}" destId="{B1373DD7-8F16-48E7-9D40-52BF318C60E9}" srcOrd="2" destOrd="0" presId="urn:microsoft.com/office/officeart/2009/3/layout/HorizontalOrganizationChart"/>
    <dgm:cxn modelId="{E6465187-8CBA-45A2-9C6D-AB6C1303859E}" type="presParOf" srcId="{1EF7CE4D-59C8-48F9-A360-9123748ED158}" destId="{E560AF98-4A33-45AF-B84B-AF78A35AEEAD}" srcOrd="2" destOrd="0" presId="urn:microsoft.com/office/officeart/2009/3/layout/HorizontalOrganizationChart"/>
    <dgm:cxn modelId="{8B087B51-ACAF-487E-83F6-E8C4A3EBC527}" type="presParOf" srcId="{6A5CCFC5-A83E-47E6-A1C7-FDD629ABF160}" destId="{E7F7C7CE-FB9A-4C74-B95B-316C1C24DBE5}" srcOrd="2" destOrd="0" presId="urn:microsoft.com/office/officeart/2009/3/layout/HorizontalOrganizationChart"/>
    <dgm:cxn modelId="{1F819604-2C4D-4BE4-8FCF-1CC94BA0EDCA}" type="presParOf" srcId="{3B5D1BAC-93D7-41EB-97E8-FF4AC2B1BA8A}" destId="{268A3711-B137-45ED-BAAF-CFABEDC8DE07}" srcOrd="4" destOrd="0" presId="urn:microsoft.com/office/officeart/2009/3/layout/HorizontalOrganizationChart"/>
    <dgm:cxn modelId="{00F9D364-4F8A-4053-8859-4CC0D6A5C324}" type="presParOf" srcId="{3B5D1BAC-93D7-41EB-97E8-FF4AC2B1BA8A}" destId="{0106C67D-974C-4A4A-8ECE-36AACDF8CD87}" srcOrd="5" destOrd="0" presId="urn:microsoft.com/office/officeart/2009/3/layout/HorizontalOrganizationChart"/>
    <dgm:cxn modelId="{66A4C815-4932-453C-B02C-32F0475D7CE8}" type="presParOf" srcId="{0106C67D-974C-4A4A-8ECE-36AACDF8CD87}" destId="{CA7EC338-EBF9-4C76-BEAE-13D83DE1B7A1}" srcOrd="0" destOrd="0" presId="urn:microsoft.com/office/officeart/2009/3/layout/HorizontalOrganizationChart"/>
    <dgm:cxn modelId="{D389866E-9FEE-420F-A84C-4D8B04E9ACEA}" type="presParOf" srcId="{CA7EC338-EBF9-4C76-BEAE-13D83DE1B7A1}" destId="{04B582F6-3223-4DE2-B051-A4E0E861B579}" srcOrd="0" destOrd="0" presId="urn:microsoft.com/office/officeart/2009/3/layout/HorizontalOrganizationChart"/>
    <dgm:cxn modelId="{FCB68563-2448-4606-9AA4-888C6D037F39}" type="presParOf" srcId="{CA7EC338-EBF9-4C76-BEAE-13D83DE1B7A1}" destId="{6FF982D3-5ECB-48AA-B735-794D7BE8217E}" srcOrd="1" destOrd="0" presId="urn:microsoft.com/office/officeart/2009/3/layout/HorizontalOrganizationChart"/>
    <dgm:cxn modelId="{982C86C3-F1A9-4961-824C-AB5346AFE046}" type="presParOf" srcId="{0106C67D-974C-4A4A-8ECE-36AACDF8CD87}" destId="{2C18FC75-1030-458D-9381-2B1BB9B7CFAB}" srcOrd="1" destOrd="0" presId="urn:microsoft.com/office/officeart/2009/3/layout/HorizontalOrganizationChart"/>
    <dgm:cxn modelId="{98E8FE7A-7E36-4B39-8502-2548F959EAB3}" type="presParOf" srcId="{2C18FC75-1030-458D-9381-2B1BB9B7CFAB}" destId="{3DC4B441-82B0-4256-BB25-05D6D6DE788A}" srcOrd="0" destOrd="0" presId="urn:microsoft.com/office/officeart/2009/3/layout/HorizontalOrganizationChart"/>
    <dgm:cxn modelId="{520937FA-8828-4018-A014-FEFC7E736A33}" type="presParOf" srcId="{2C18FC75-1030-458D-9381-2B1BB9B7CFAB}" destId="{63B64C8D-50AE-4539-A879-049EED7BCF60}" srcOrd="1" destOrd="0" presId="urn:microsoft.com/office/officeart/2009/3/layout/HorizontalOrganizationChart"/>
    <dgm:cxn modelId="{393A560A-87E6-4E8E-88B1-C4AB969655B6}" type="presParOf" srcId="{63B64C8D-50AE-4539-A879-049EED7BCF60}" destId="{385FBCAC-DA65-4E83-980B-54007A6B967D}" srcOrd="0" destOrd="0" presId="urn:microsoft.com/office/officeart/2009/3/layout/HorizontalOrganizationChart"/>
    <dgm:cxn modelId="{2E4A2D46-B118-4C82-9013-AD460543CD08}" type="presParOf" srcId="{385FBCAC-DA65-4E83-980B-54007A6B967D}" destId="{070DEC84-DB5E-41BC-BB29-87B09F3395C3}" srcOrd="0" destOrd="0" presId="urn:microsoft.com/office/officeart/2009/3/layout/HorizontalOrganizationChart"/>
    <dgm:cxn modelId="{ACF9EF8F-6FE6-4BF0-AF84-2D48DED5CCAB}" type="presParOf" srcId="{385FBCAC-DA65-4E83-980B-54007A6B967D}" destId="{000A757A-557D-46CB-BEA9-7C0DF7E09CA2}" srcOrd="1" destOrd="0" presId="urn:microsoft.com/office/officeart/2009/3/layout/HorizontalOrganizationChart"/>
    <dgm:cxn modelId="{3D7DE2AB-AC40-4B01-AF98-E84D08EE3CFC}" type="presParOf" srcId="{63B64C8D-50AE-4539-A879-049EED7BCF60}" destId="{D1C23C85-A504-456C-880D-02E5FCA70FD5}" srcOrd="1" destOrd="0" presId="urn:microsoft.com/office/officeart/2009/3/layout/HorizontalOrganizationChart"/>
    <dgm:cxn modelId="{5EF01169-BE9E-4A03-A6C3-C0C0B6F37839}" type="presParOf" srcId="{63B64C8D-50AE-4539-A879-049EED7BCF60}" destId="{D74B14ED-276E-46E2-91F7-3727D9CA5217}" srcOrd="2" destOrd="0" presId="urn:microsoft.com/office/officeart/2009/3/layout/HorizontalOrganizationChart"/>
    <dgm:cxn modelId="{0A59A564-C163-4A24-BC14-8294858E5683}" type="presParOf" srcId="{0106C67D-974C-4A4A-8ECE-36AACDF8CD87}" destId="{8C864DA9-A3D9-4CC0-BB5D-C457E95012FE}" srcOrd="2" destOrd="0" presId="urn:microsoft.com/office/officeart/2009/3/layout/HorizontalOrganizationChart"/>
    <dgm:cxn modelId="{EC4BB938-5F97-47CB-B17A-BCBCBF8807B8}" type="presParOf" srcId="{3B5D1BAC-93D7-41EB-97E8-FF4AC2B1BA8A}" destId="{8D955370-C648-4BCC-8761-4285512A73A7}" srcOrd="6" destOrd="0" presId="urn:microsoft.com/office/officeart/2009/3/layout/HorizontalOrganizationChart"/>
    <dgm:cxn modelId="{28409353-1188-4AD7-8A80-AE70A6E9756F}" type="presParOf" srcId="{3B5D1BAC-93D7-41EB-97E8-FF4AC2B1BA8A}" destId="{C24C7503-150A-48E2-ACA0-5C308ADBFC8C}" srcOrd="7" destOrd="0" presId="urn:microsoft.com/office/officeart/2009/3/layout/HorizontalOrganizationChart"/>
    <dgm:cxn modelId="{BBAE1311-C0D1-40E6-AAEB-A6717801A4CB}" type="presParOf" srcId="{C24C7503-150A-48E2-ACA0-5C308ADBFC8C}" destId="{BBC732CB-F929-440D-9BBF-0A4EA65CC21C}" srcOrd="0" destOrd="0" presId="urn:microsoft.com/office/officeart/2009/3/layout/HorizontalOrganizationChart"/>
    <dgm:cxn modelId="{27EC726B-7D06-4860-BDF8-C0879A53C20B}" type="presParOf" srcId="{BBC732CB-F929-440D-9BBF-0A4EA65CC21C}" destId="{47D22F35-950F-4469-8A9A-8EEB110D76F3}" srcOrd="0" destOrd="0" presId="urn:microsoft.com/office/officeart/2009/3/layout/HorizontalOrganizationChart"/>
    <dgm:cxn modelId="{49E11BF2-5E95-4A9A-8B1C-A48C1165AC5C}" type="presParOf" srcId="{BBC732CB-F929-440D-9BBF-0A4EA65CC21C}" destId="{5FCDAF1A-3437-4D7D-B1E8-57A6A848EC9C}" srcOrd="1" destOrd="0" presId="urn:microsoft.com/office/officeart/2009/3/layout/HorizontalOrganizationChart"/>
    <dgm:cxn modelId="{F303A1FF-CA67-4F82-8761-901C434D40C4}" type="presParOf" srcId="{C24C7503-150A-48E2-ACA0-5C308ADBFC8C}" destId="{B66785F8-5983-466E-AC67-CC74D0444E42}" srcOrd="1" destOrd="0" presId="urn:microsoft.com/office/officeart/2009/3/layout/HorizontalOrganizationChart"/>
    <dgm:cxn modelId="{F2FA9A31-2801-4616-B0EF-BA1DF23AAE5B}" type="presParOf" srcId="{B66785F8-5983-466E-AC67-CC74D0444E42}" destId="{38D33323-5375-461D-BC9F-E13DA189B878}" srcOrd="0" destOrd="0" presId="urn:microsoft.com/office/officeart/2009/3/layout/HorizontalOrganizationChart"/>
    <dgm:cxn modelId="{95A6F951-9636-422D-81F4-93E005005D07}" type="presParOf" srcId="{B66785F8-5983-466E-AC67-CC74D0444E42}" destId="{0037E7DE-CECA-43AE-BA70-E0FDA9AC2361}" srcOrd="1" destOrd="0" presId="urn:microsoft.com/office/officeart/2009/3/layout/HorizontalOrganizationChart"/>
    <dgm:cxn modelId="{CDB79CF6-4F7B-41D2-8517-C89F770F083B}" type="presParOf" srcId="{0037E7DE-CECA-43AE-BA70-E0FDA9AC2361}" destId="{DB154BC0-A97C-4941-814B-FFFBAA312CE6}" srcOrd="0" destOrd="0" presId="urn:microsoft.com/office/officeart/2009/3/layout/HorizontalOrganizationChart"/>
    <dgm:cxn modelId="{B736EF04-6D3F-4239-8FC6-E497E532EDEB}" type="presParOf" srcId="{DB154BC0-A97C-4941-814B-FFFBAA312CE6}" destId="{3D9F7254-9851-4AF4-89B8-EB891776AA2A}" srcOrd="0" destOrd="0" presId="urn:microsoft.com/office/officeart/2009/3/layout/HorizontalOrganizationChart"/>
    <dgm:cxn modelId="{21E51F04-E573-4EE0-8CC2-95509ABABC2A}" type="presParOf" srcId="{DB154BC0-A97C-4941-814B-FFFBAA312CE6}" destId="{BF792EEA-0A3E-46C2-AA98-7440FE60B512}" srcOrd="1" destOrd="0" presId="urn:microsoft.com/office/officeart/2009/3/layout/HorizontalOrganizationChart"/>
    <dgm:cxn modelId="{39D45A0E-F887-4B6C-88BD-2482C501D38E}" type="presParOf" srcId="{0037E7DE-CECA-43AE-BA70-E0FDA9AC2361}" destId="{F9086852-AC18-4BB1-8CEA-09A0821A1DFC}" srcOrd="1" destOrd="0" presId="urn:microsoft.com/office/officeart/2009/3/layout/HorizontalOrganizationChart"/>
    <dgm:cxn modelId="{040C49FB-47EC-460A-ABDF-5DE5D660E121}" type="presParOf" srcId="{0037E7DE-CECA-43AE-BA70-E0FDA9AC2361}" destId="{072C71C0-D8F9-4F10-BD8A-DC871F5AFBC4}" srcOrd="2" destOrd="0" presId="urn:microsoft.com/office/officeart/2009/3/layout/HorizontalOrganizationChart"/>
    <dgm:cxn modelId="{CE892878-C0B2-4428-B8B3-7C1BC192429B}" type="presParOf" srcId="{C24C7503-150A-48E2-ACA0-5C308ADBFC8C}" destId="{918BAA44-BA4C-431F-8BC7-395F13144281}" srcOrd="2" destOrd="0" presId="urn:microsoft.com/office/officeart/2009/3/layout/HorizontalOrganizationChart"/>
    <dgm:cxn modelId="{4B70672C-855E-4B6E-9C2E-615F36B396F6}" type="presParOf" srcId="{628D64E4-7D1D-4F68-B801-DFAA8EDE824D}" destId="{C0822C41-16A3-46E8-9585-6867A4E3C96D}" srcOrd="2" destOrd="0" presId="urn:microsoft.com/office/officeart/2009/3/layout/HorizontalOrganizationChart"/>
    <dgm:cxn modelId="{DC075B48-711D-42A9-AC82-9D2B982459C2}" type="presParOf" srcId="{E4994ED3-7CBA-4C24-A6A2-50D5CB1AD30B}" destId="{A66BF5B1-E241-4D16-A774-36F126247F34}" srcOrd="2" destOrd="0" presId="urn:microsoft.com/office/officeart/2009/3/layout/HorizontalOrganizationChar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D1981F-33A2-4EAF-9C47-B51EEC98AF83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3AA325A-99F3-4FDC-99D4-B1A109F60592}">
      <dgm:prSet phldrT="[Text]"/>
      <dgm:spPr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Stacy Kelly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Chief of Police</a:t>
          </a:r>
        </a:p>
      </dgm:t>
    </dgm:pt>
    <dgm:pt modelId="{C0AE2A71-E9AF-4F26-B664-A5B82877BCFB}" type="parTrans" cxnId="{0B7F36C1-3BF6-423D-B2E9-C0409557F24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87BF5694-6B5A-4C83-9907-DF59A4B87D76}" type="sibTrans" cxnId="{0B7F36C1-3BF6-423D-B2E9-C0409557F24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1EF5E3C7-119F-479B-9009-B6D70C9E375B}">
      <dgm:prSet/>
      <dgm:spPr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Claude Wrenn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Administrative </a:t>
          </a:r>
          <a:br>
            <a:rPr lang="en-US" b="1" dirty="0">
              <a:solidFill>
                <a:srgbClr val="292929"/>
              </a:solidFill>
              <a:latin typeface="+mj-lt"/>
            </a:rPr>
          </a:br>
          <a:r>
            <a:rPr lang="en-US" b="1" dirty="0">
              <a:solidFill>
                <a:srgbClr val="292929"/>
              </a:solidFill>
              <a:latin typeface="+mj-lt"/>
            </a:rPr>
            <a:t>Services Manager</a:t>
          </a:r>
        </a:p>
      </dgm:t>
    </dgm:pt>
    <dgm:pt modelId="{51F2CC7E-4394-4673-A9B5-33E727F366F6}" type="parTrans" cxnId="{1DF05CD1-F921-41CD-888D-C8A76515362B}">
      <dgm:prSet/>
      <dgm:spPr/>
      <dgm:t>
        <a:bodyPr/>
        <a:lstStyle/>
        <a:p>
          <a:endParaRPr lang="en-US" b="1">
            <a:solidFill>
              <a:srgbClr val="292929"/>
            </a:solidFill>
            <a:latin typeface="+mj-lt"/>
          </a:endParaRPr>
        </a:p>
      </dgm:t>
    </dgm:pt>
    <dgm:pt modelId="{24628B54-59E7-45FC-81EA-13974182692D}" type="sibTrans" cxnId="{1DF05CD1-F921-41CD-888D-C8A76515362B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AD03DBAF-2B4E-4C58-B0FF-AE0153C4C21D}" type="asst">
      <dgm:prSet/>
      <dgm:spPr>
        <a:solidFill>
          <a:schemeClr val="accent3">
            <a:lumMod val="50000"/>
          </a:schemeClr>
        </a:solidFill>
        <a:ln>
          <a:noFill/>
        </a:ln>
      </dgm:spPr>
      <dgm:t>
        <a:bodyPr/>
        <a:lstStyle/>
        <a:p>
          <a:r>
            <a:rPr lang="en-US" b="1" spc="100" baseline="0" dirty="0">
              <a:solidFill>
                <a:srgbClr val="292929"/>
              </a:solidFill>
              <a:latin typeface="+mj-lt"/>
            </a:rPr>
            <a:t>Records</a:t>
          </a:r>
        </a:p>
      </dgm:t>
    </dgm:pt>
    <dgm:pt modelId="{F11D09A3-939B-45B7-B185-C25051AE0266}" type="parTrans" cxnId="{751A1159-CC22-4ECB-9D76-DE1ED6FDD739}">
      <dgm:prSet/>
      <dgm:spPr/>
      <dgm:t>
        <a:bodyPr/>
        <a:lstStyle/>
        <a:p>
          <a:endParaRPr lang="en-US" b="1">
            <a:solidFill>
              <a:srgbClr val="292929"/>
            </a:solidFill>
            <a:latin typeface="+mj-lt"/>
          </a:endParaRPr>
        </a:p>
      </dgm:t>
    </dgm:pt>
    <dgm:pt modelId="{19BC06FC-7EF0-4854-8C92-0ED186E2D666}" type="sibTrans" cxnId="{751A1159-CC22-4ECB-9D76-DE1ED6FDD73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27993DD2-6692-4E90-9448-F844DC44F870}" type="asst">
      <dgm:prSet/>
      <dgm:spPr>
        <a:solidFill>
          <a:schemeClr val="accent2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en-US" b="1" spc="100" baseline="0" dirty="0">
              <a:solidFill>
                <a:srgbClr val="292929"/>
              </a:solidFill>
              <a:latin typeface="+mj-lt"/>
            </a:rPr>
            <a:t>Property &amp; Evidence</a:t>
          </a:r>
        </a:p>
      </dgm:t>
    </dgm:pt>
    <dgm:pt modelId="{EF141811-FA08-4F94-AD02-0C77937E7EE9}" type="parTrans" cxnId="{A8C88388-E1D6-464D-9057-3BC84549D8BF}">
      <dgm:prSet/>
      <dgm:spPr/>
      <dgm:t>
        <a:bodyPr/>
        <a:lstStyle/>
        <a:p>
          <a:endParaRPr lang="en-US" b="1">
            <a:solidFill>
              <a:srgbClr val="292929"/>
            </a:solidFill>
            <a:latin typeface="+mj-lt"/>
          </a:endParaRPr>
        </a:p>
      </dgm:t>
    </dgm:pt>
    <dgm:pt modelId="{B9061566-A99D-410B-9761-C32641B233A1}" type="sibTrans" cxnId="{A8C88388-E1D6-464D-9057-3BC84549D8BF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1670F69F-D80C-466E-9031-4A8D81AF3B19}">
      <dgm:prSet/>
      <dgm:spPr>
        <a:solidFill>
          <a:schemeClr val="accent3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Ben Rudd Records &amp; Evidence Custodian</a:t>
          </a:r>
        </a:p>
      </dgm:t>
    </dgm:pt>
    <dgm:pt modelId="{FE640665-A196-48F0-A31E-A5E8FE914521}" type="parTrans" cxnId="{1CB8CA5F-28AB-4EC4-ADF5-CF6BCB41EB9B}">
      <dgm:prSet/>
      <dgm:spPr/>
      <dgm:t>
        <a:bodyPr/>
        <a:lstStyle/>
        <a:p>
          <a:endParaRPr lang="en-US" b="1">
            <a:solidFill>
              <a:srgbClr val="292929"/>
            </a:solidFill>
            <a:latin typeface="+mj-lt"/>
          </a:endParaRPr>
        </a:p>
      </dgm:t>
    </dgm:pt>
    <dgm:pt modelId="{E777A988-94EF-4E2D-B95E-BA7976DBE603}" type="sibTrans" cxnId="{1CB8CA5F-28AB-4EC4-ADF5-CF6BCB41EB9B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6758E097-F7F6-4D50-8CF9-992E0609CACC}" type="asst">
      <dgm:prSet/>
      <dgm:spPr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</a:rPr>
            <a:t>Heather Johnson</a:t>
          </a:r>
          <a:br>
            <a:rPr lang="en-US" b="1" dirty="0">
              <a:solidFill>
                <a:srgbClr val="292929"/>
              </a:solidFill>
            </a:rPr>
          </a:br>
          <a:r>
            <a:rPr lang="en-US" b="1" dirty="0">
              <a:solidFill>
                <a:srgbClr val="292929"/>
              </a:solidFill>
            </a:rPr>
            <a:t>Sr. Records &amp; Evidence Custodian</a:t>
          </a:r>
        </a:p>
      </dgm:t>
    </dgm:pt>
    <dgm:pt modelId="{136622E5-3D5B-4FA2-8144-E9F0EC934A3E}" type="parTrans" cxnId="{E09C65A3-55D9-4538-9737-7C57AADB2FE8}">
      <dgm:prSet/>
      <dgm:spPr/>
      <dgm:t>
        <a:bodyPr/>
        <a:lstStyle/>
        <a:p>
          <a:endParaRPr lang="en-US" b="1">
            <a:solidFill>
              <a:srgbClr val="292929"/>
            </a:solidFill>
          </a:endParaRPr>
        </a:p>
      </dgm:t>
    </dgm:pt>
    <dgm:pt modelId="{FBCE2A7C-A0C6-4840-B68A-C4FBE620BE60}" type="sibTrans" cxnId="{E09C65A3-55D9-4538-9737-7C57AADB2FE8}">
      <dgm:prSet/>
      <dgm:spPr/>
      <dgm:t>
        <a:bodyPr/>
        <a:lstStyle/>
        <a:p>
          <a:endParaRPr lang="en-US"/>
        </a:p>
      </dgm:t>
    </dgm:pt>
    <dgm:pt modelId="{CE45360D-A73C-4480-AC44-957261E14B65}">
      <dgm:prSet/>
      <dgm:spPr>
        <a:solidFill>
          <a:srgbClr val="FFFF00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rgbClr val="292929"/>
              </a:solidFill>
              <a:latin typeface="+mj-lt"/>
            </a:rPr>
            <a:t>Moises Mendez-Hernandez – Cadet </a:t>
          </a:r>
        </a:p>
      </dgm:t>
    </dgm:pt>
    <dgm:pt modelId="{6C205E6E-68E5-4A92-A3A6-F2F9FFF36621}" type="parTrans" cxnId="{08EE6562-1130-41DA-A3CC-1037CFA44841}">
      <dgm:prSet/>
      <dgm:spPr/>
      <dgm:t>
        <a:bodyPr/>
        <a:lstStyle/>
        <a:p>
          <a:endParaRPr lang="en-US"/>
        </a:p>
      </dgm:t>
    </dgm:pt>
    <dgm:pt modelId="{914DD5CB-D308-4788-ADDB-671FC88AB1C3}" type="sibTrans" cxnId="{08EE6562-1130-41DA-A3CC-1037CFA44841}">
      <dgm:prSet/>
      <dgm:spPr/>
      <dgm:t>
        <a:bodyPr/>
        <a:lstStyle/>
        <a:p>
          <a:endParaRPr lang="en-US"/>
        </a:p>
      </dgm:t>
    </dgm:pt>
    <dgm:pt modelId="{2D90478E-C180-413C-9368-5EB9FF5FE126}" type="pres">
      <dgm:prSet presAssocID="{D8D1981F-33A2-4EAF-9C47-B51EEC98AF8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4994ED3-7CBA-4C24-A6A2-50D5CB1AD30B}" type="pres">
      <dgm:prSet presAssocID="{33AA325A-99F3-4FDC-99D4-B1A109F60592}" presName="hierRoot1" presStyleCnt="0">
        <dgm:presLayoutVars>
          <dgm:hierBranch val="init"/>
        </dgm:presLayoutVars>
      </dgm:prSet>
      <dgm:spPr/>
    </dgm:pt>
    <dgm:pt modelId="{1185CBD6-E20A-43A0-B504-13E52739A92F}" type="pres">
      <dgm:prSet presAssocID="{33AA325A-99F3-4FDC-99D4-B1A109F60592}" presName="rootComposite1" presStyleCnt="0"/>
      <dgm:spPr/>
    </dgm:pt>
    <dgm:pt modelId="{176C91C4-EFB6-42D2-BDBA-9946B5977B7E}" type="pres">
      <dgm:prSet presAssocID="{33AA325A-99F3-4FDC-99D4-B1A109F60592}" presName="rootText1" presStyleLbl="node0" presStyleIdx="0" presStyleCnt="2" custScaleX="65916">
        <dgm:presLayoutVars>
          <dgm:chPref val="3"/>
        </dgm:presLayoutVars>
      </dgm:prSet>
      <dgm:spPr>
        <a:prstGeom prst="roundRect">
          <a:avLst/>
        </a:prstGeom>
      </dgm:spPr>
    </dgm:pt>
    <dgm:pt modelId="{4B46C2D3-1898-4DD3-8A15-7B7534FEDAC2}" type="pres">
      <dgm:prSet presAssocID="{33AA325A-99F3-4FDC-99D4-B1A109F60592}" presName="rootConnector1" presStyleLbl="node1" presStyleIdx="0" presStyleCnt="0"/>
      <dgm:spPr/>
    </dgm:pt>
    <dgm:pt modelId="{E8B8779B-9B3D-45CA-BD42-842AF5CDB66C}" type="pres">
      <dgm:prSet presAssocID="{33AA325A-99F3-4FDC-99D4-B1A109F60592}" presName="hierChild2" presStyleCnt="0"/>
      <dgm:spPr/>
    </dgm:pt>
    <dgm:pt modelId="{F3FB12C3-3F51-432E-B9E6-A6581A190850}" type="pres">
      <dgm:prSet presAssocID="{51F2CC7E-4394-4673-A9B5-33E727F366F6}" presName="Name64" presStyleLbl="parChTrans1D2" presStyleIdx="0" presStyleCnt="1"/>
      <dgm:spPr/>
    </dgm:pt>
    <dgm:pt modelId="{9DB181A5-A589-4DFA-B870-FA4AB68CE315}" type="pres">
      <dgm:prSet presAssocID="{1EF5E3C7-119F-479B-9009-B6D70C9E375B}" presName="hierRoot2" presStyleCnt="0">
        <dgm:presLayoutVars>
          <dgm:hierBranch val="init"/>
        </dgm:presLayoutVars>
      </dgm:prSet>
      <dgm:spPr/>
    </dgm:pt>
    <dgm:pt modelId="{3D53090A-D87D-4658-AA45-350FD9CF03B2}" type="pres">
      <dgm:prSet presAssocID="{1EF5E3C7-119F-479B-9009-B6D70C9E375B}" presName="rootComposite" presStyleCnt="0"/>
      <dgm:spPr/>
    </dgm:pt>
    <dgm:pt modelId="{74CDD466-6B63-4050-82E4-782365B2FD9F}" type="pres">
      <dgm:prSet presAssocID="{1EF5E3C7-119F-479B-9009-B6D70C9E375B}" presName="rootText" presStyleLbl="node2" presStyleIdx="0" presStyleCnt="1" custScaleX="75551">
        <dgm:presLayoutVars>
          <dgm:chPref val="3"/>
        </dgm:presLayoutVars>
      </dgm:prSet>
      <dgm:spPr>
        <a:prstGeom prst="roundRect">
          <a:avLst/>
        </a:prstGeom>
      </dgm:spPr>
    </dgm:pt>
    <dgm:pt modelId="{B5D32EB0-1D14-42DF-A8AF-5D02DCE92ED5}" type="pres">
      <dgm:prSet presAssocID="{1EF5E3C7-119F-479B-9009-B6D70C9E375B}" presName="rootConnector" presStyleLbl="node2" presStyleIdx="0" presStyleCnt="1"/>
      <dgm:spPr/>
    </dgm:pt>
    <dgm:pt modelId="{44655A9B-AC81-4C69-8D8A-3FEBD55A93C4}" type="pres">
      <dgm:prSet presAssocID="{1EF5E3C7-119F-479B-9009-B6D70C9E375B}" presName="hierChild4" presStyleCnt="0"/>
      <dgm:spPr/>
    </dgm:pt>
    <dgm:pt modelId="{88185076-DCD3-4396-9ACD-A253AE5FDDEC}" type="pres">
      <dgm:prSet presAssocID="{1EF5E3C7-119F-479B-9009-B6D70C9E375B}" presName="hierChild5" presStyleCnt="0"/>
      <dgm:spPr/>
    </dgm:pt>
    <dgm:pt modelId="{23B28A1A-A2D5-402B-A37B-B192F7DFA0A3}" type="pres">
      <dgm:prSet presAssocID="{F11D09A3-939B-45B7-B185-C25051AE0266}" presName="Name115" presStyleLbl="parChTrans1D3" presStyleIdx="0" presStyleCnt="2"/>
      <dgm:spPr/>
    </dgm:pt>
    <dgm:pt modelId="{628D64E4-7D1D-4F68-B801-DFAA8EDE824D}" type="pres">
      <dgm:prSet presAssocID="{AD03DBAF-2B4E-4C58-B0FF-AE0153C4C21D}" presName="hierRoot3" presStyleCnt="0">
        <dgm:presLayoutVars>
          <dgm:hierBranch val="init"/>
        </dgm:presLayoutVars>
      </dgm:prSet>
      <dgm:spPr/>
    </dgm:pt>
    <dgm:pt modelId="{237FCD1E-DF8F-43E3-9B47-3455B4C91EBC}" type="pres">
      <dgm:prSet presAssocID="{AD03DBAF-2B4E-4C58-B0FF-AE0153C4C21D}" presName="rootComposite3" presStyleCnt="0"/>
      <dgm:spPr/>
    </dgm:pt>
    <dgm:pt modelId="{5B84FB5E-1470-4E76-82A6-E79E53224686}" type="pres">
      <dgm:prSet presAssocID="{AD03DBAF-2B4E-4C58-B0FF-AE0153C4C21D}" presName="rootText3" presStyleLbl="asst2" presStyleIdx="0" presStyleCnt="3" custScaleX="110034" custScaleY="65568" custLinFactNeighborX="-5255">
        <dgm:presLayoutVars>
          <dgm:chPref val="3"/>
        </dgm:presLayoutVars>
      </dgm:prSet>
      <dgm:spPr>
        <a:prstGeom prst="roundRect">
          <a:avLst/>
        </a:prstGeom>
      </dgm:spPr>
    </dgm:pt>
    <dgm:pt modelId="{7D053C80-C146-462C-BFD8-E4F873499053}" type="pres">
      <dgm:prSet presAssocID="{AD03DBAF-2B4E-4C58-B0FF-AE0153C4C21D}" presName="rootConnector3" presStyleLbl="asst2" presStyleIdx="0" presStyleCnt="3"/>
      <dgm:spPr/>
    </dgm:pt>
    <dgm:pt modelId="{3B5D1BAC-93D7-41EB-97E8-FF4AC2B1BA8A}" type="pres">
      <dgm:prSet presAssocID="{AD03DBAF-2B4E-4C58-B0FF-AE0153C4C21D}" presName="hierChild6" presStyleCnt="0"/>
      <dgm:spPr/>
    </dgm:pt>
    <dgm:pt modelId="{D5E9E1F9-1B29-4C85-8796-4BE80A8FCFB1}" type="pres">
      <dgm:prSet presAssocID="{FE640665-A196-48F0-A31E-A5E8FE914521}" presName="Name64" presStyleLbl="parChTrans1D4" presStyleIdx="0" presStyleCnt="2"/>
      <dgm:spPr/>
    </dgm:pt>
    <dgm:pt modelId="{BC7E643F-EB47-46A2-A24E-38001DC0AE09}" type="pres">
      <dgm:prSet presAssocID="{1670F69F-D80C-466E-9031-4A8D81AF3B19}" presName="hierRoot2" presStyleCnt="0">
        <dgm:presLayoutVars>
          <dgm:hierBranch val="init"/>
        </dgm:presLayoutVars>
      </dgm:prSet>
      <dgm:spPr/>
    </dgm:pt>
    <dgm:pt modelId="{F59B8FD3-8681-4B85-99C9-2AE525AA8676}" type="pres">
      <dgm:prSet presAssocID="{1670F69F-D80C-466E-9031-4A8D81AF3B19}" presName="rootComposite" presStyleCnt="0"/>
      <dgm:spPr/>
    </dgm:pt>
    <dgm:pt modelId="{59428AA5-70BF-4C79-B94D-3D30DB8E471E}" type="pres">
      <dgm:prSet presAssocID="{1670F69F-D80C-466E-9031-4A8D81AF3B19}" presName="rootText" presStyleLbl="node4" presStyleIdx="0" presStyleCnt="1">
        <dgm:presLayoutVars>
          <dgm:chPref val="3"/>
        </dgm:presLayoutVars>
      </dgm:prSet>
      <dgm:spPr>
        <a:prstGeom prst="roundRect">
          <a:avLst/>
        </a:prstGeom>
      </dgm:spPr>
    </dgm:pt>
    <dgm:pt modelId="{2D44804E-92D5-4725-92B6-64B7B34DFF21}" type="pres">
      <dgm:prSet presAssocID="{1670F69F-D80C-466E-9031-4A8D81AF3B19}" presName="rootConnector" presStyleLbl="node4" presStyleIdx="0" presStyleCnt="1"/>
      <dgm:spPr/>
    </dgm:pt>
    <dgm:pt modelId="{65F35485-1E7C-4E18-B096-ED10640784F8}" type="pres">
      <dgm:prSet presAssocID="{1670F69F-D80C-466E-9031-4A8D81AF3B19}" presName="hierChild4" presStyleCnt="0"/>
      <dgm:spPr/>
    </dgm:pt>
    <dgm:pt modelId="{A7DF36B5-21E9-4614-8B8D-1E19CE9FD36D}" type="pres">
      <dgm:prSet presAssocID="{1670F69F-D80C-466E-9031-4A8D81AF3B19}" presName="hierChild5" presStyleCnt="0"/>
      <dgm:spPr/>
    </dgm:pt>
    <dgm:pt modelId="{C0822C41-16A3-46E8-9585-6867A4E3C96D}" type="pres">
      <dgm:prSet presAssocID="{AD03DBAF-2B4E-4C58-B0FF-AE0153C4C21D}" presName="hierChild7" presStyleCnt="0"/>
      <dgm:spPr/>
    </dgm:pt>
    <dgm:pt modelId="{2B936876-4059-42CE-A3A8-7A71ECD41DB3}" type="pres">
      <dgm:prSet presAssocID="{EF141811-FA08-4F94-AD02-0C77937E7EE9}" presName="Name115" presStyleLbl="parChTrans1D3" presStyleIdx="1" presStyleCnt="2"/>
      <dgm:spPr/>
    </dgm:pt>
    <dgm:pt modelId="{CCE0B2DC-4FED-4D70-A884-E13F6EEC8E0D}" type="pres">
      <dgm:prSet presAssocID="{27993DD2-6692-4E90-9448-F844DC44F870}" presName="hierRoot3" presStyleCnt="0">
        <dgm:presLayoutVars>
          <dgm:hierBranch/>
        </dgm:presLayoutVars>
      </dgm:prSet>
      <dgm:spPr/>
    </dgm:pt>
    <dgm:pt modelId="{1F39B8C8-3C17-4366-BE61-260E836157F0}" type="pres">
      <dgm:prSet presAssocID="{27993DD2-6692-4E90-9448-F844DC44F870}" presName="rootComposite3" presStyleCnt="0"/>
      <dgm:spPr/>
    </dgm:pt>
    <dgm:pt modelId="{7E4C3B92-7BFC-4677-B312-5A16719B8D6D}" type="pres">
      <dgm:prSet presAssocID="{27993DD2-6692-4E90-9448-F844DC44F870}" presName="rootText3" presStyleLbl="asst2" presStyleIdx="1" presStyleCnt="3" custScaleX="106758" custScaleY="65567" custLinFactNeighborX="-3651">
        <dgm:presLayoutVars>
          <dgm:chPref val="3"/>
        </dgm:presLayoutVars>
      </dgm:prSet>
      <dgm:spPr>
        <a:prstGeom prst="roundRect">
          <a:avLst/>
        </a:prstGeom>
      </dgm:spPr>
    </dgm:pt>
    <dgm:pt modelId="{C2E8364B-A661-475D-B6BA-5A4CD6B84569}" type="pres">
      <dgm:prSet presAssocID="{27993DD2-6692-4E90-9448-F844DC44F870}" presName="rootConnector3" presStyleLbl="asst2" presStyleIdx="1" presStyleCnt="3"/>
      <dgm:spPr/>
    </dgm:pt>
    <dgm:pt modelId="{C7845770-6771-489B-A9C0-0ABB32EAD7E1}" type="pres">
      <dgm:prSet presAssocID="{27993DD2-6692-4E90-9448-F844DC44F870}" presName="hierChild6" presStyleCnt="0"/>
      <dgm:spPr/>
    </dgm:pt>
    <dgm:pt modelId="{1B58F46F-FF27-48BC-AD7D-BABBF6AECAE3}" type="pres">
      <dgm:prSet presAssocID="{27993DD2-6692-4E90-9448-F844DC44F870}" presName="hierChild7" presStyleCnt="0"/>
      <dgm:spPr/>
    </dgm:pt>
    <dgm:pt modelId="{70BB4C0F-6D68-4929-BDF1-2A92B4BBF954}" type="pres">
      <dgm:prSet presAssocID="{136622E5-3D5B-4FA2-8144-E9F0EC934A3E}" presName="Name115" presStyleLbl="parChTrans1D4" presStyleIdx="1" presStyleCnt="2"/>
      <dgm:spPr/>
    </dgm:pt>
    <dgm:pt modelId="{A3A67843-D3C0-4A61-BE1A-FF17D9BD2264}" type="pres">
      <dgm:prSet presAssocID="{6758E097-F7F6-4D50-8CF9-992E0609CACC}" presName="hierRoot3" presStyleCnt="0">
        <dgm:presLayoutVars>
          <dgm:hierBranch val="init"/>
        </dgm:presLayoutVars>
      </dgm:prSet>
      <dgm:spPr/>
    </dgm:pt>
    <dgm:pt modelId="{E27DE77C-194D-4CAD-AB0F-F085A0EAC1BB}" type="pres">
      <dgm:prSet presAssocID="{6758E097-F7F6-4D50-8CF9-992E0609CACC}" presName="rootComposite3" presStyleCnt="0"/>
      <dgm:spPr/>
    </dgm:pt>
    <dgm:pt modelId="{8242A66E-257E-4B5C-9DE3-6545F0DA9367}" type="pres">
      <dgm:prSet presAssocID="{6758E097-F7F6-4D50-8CF9-992E0609CACC}" presName="rootText3" presStyleLbl="asst2" presStyleIdx="2" presStyleCnt="3" custScaleX="144251">
        <dgm:presLayoutVars>
          <dgm:chPref val="3"/>
        </dgm:presLayoutVars>
      </dgm:prSet>
      <dgm:spPr>
        <a:prstGeom prst="roundRect">
          <a:avLst/>
        </a:prstGeom>
      </dgm:spPr>
    </dgm:pt>
    <dgm:pt modelId="{28EECFA5-41CE-45B2-AA83-25B850F97C4E}" type="pres">
      <dgm:prSet presAssocID="{6758E097-F7F6-4D50-8CF9-992E0609CACC}" presName="rootConnector3" presStyleLbl="asst2" presStyleIdx="2" presStyleCnt="3"/>
      <dgm:spPr/>
    </dgm:pt>
    <dgm:pt modelId="{32A72CDE-4C04-47AD-9BB8-A2DD679F3918}" type="pres">
      <dgm:prSet presAssocID="{6758E097-F7F6-4D50-8CF9-992E0609CACC}" presName="hierChild6" presStyleCnt="0"/>
      <dgm:spPr/>
    </dgm:pt>
    <dgm:pt modelId="{22E4BC28-D349-4994-BAE3-93C6D254AB7E}" type="pres">
      <dgm:prSet presAssocID="{6758E097-F7F6-4D50-8CF9-992E0609CACC}" presName="hierChild7" presStyleCnt="0"/>
      <dgm:spPr/>
    </dgm:pt>
    <dgm:pt modelId="{A66BF5B1-E241-4D16-A774-36F126247F34}" type="pres">
      <dgm:prSet presAssocID="{33AA325A-99F3-4FDC-99D4-B1A109F60592}" presName="hierChild3" presStyleCnt="0"/>
      <dgm:spPr/>
    </dgm:pt>
    <dgm:pt modelId="{07FD654E-F808-4535-A173-9E8A3987B053}" type="pres">
      <dgm:prSet presAssocID="{CE45360D-A73C-4480-AC44-957261E14B65}" presName="hierRoot1" presStyleCnt="0">
        <dgm:presLayoutVars>
          <dgm:hierBranch val="init"/>
        </dgm:presLayoutVars>
      </dgm:prSet>
      <dgm:spPr/>
    </dgm:pt>
    <dgm:pt modelId="{9CDB80E9-31B0-4281-9511-6E5EE6981509}" type="pres">
      <dgm:prSet presAssocID="{CE45360D-A73C-4480-AC44-957261E14B65}" presName="rootComposite1" presStyleCnt="0"/>
      <dgm:spPr/>
    </dgm:pt>
    <dgm:pt modelId="{B9FC1248-C612-4635-89BF-C8E07C8FDD16}" type="pres">
      <dgm:prSet presAssocID="{CE45360D-A73C-4480-AC44-957261E14B65}" presName="rootText1" presStyleLbl="node0" presStyleIdx="1" presStyleCnt="2" custLinFactY="3459" custLinFactNeighborX="74197" custLinFactNeighborY="100000">
        <dgm:presLayoutVars>
          <dgm:chPref val="3"/>
        </dgm:presLayoutVars>
      </dgm:prSet>
      <dgm:spPr>
        <a:prstGeom prst="roundRect">
          <a:avLst/>
        </a:prstGeom>
      </dgm:spPr>
    </dgm:pt>
    <dgm:pt modelId="{77E27B08-6AC4-44AE-AA42-CC4EA2B52889}" type="pres">
      <dgm:prSet presAssocID="{CE45360D-A73C-4480-AC44-957261E14B65}" presName="rootConnector1" presStyleLbl="node1" presStyleIdx="0" presStyleCnt="0"/>
      <dgm:spPr/>
    </dgm:pt>
    <dgm:pt modelId="{CCABB98B-5741-4EB6-BC0B-D9C05263B3E8}" type="pres">
      <dgm:prSet presAssocID="{CE45360D-A73C-4480-AC44-957261E14B65}" presName="hierChild2" presStyleCnt="0"/>
      <dgm:spPr/>
    </dgm:pt>
    <dgm:pt modelId="{D175C422-99F6-4132-BC03-4980A118AA5D}" type="pres">
      <dgm:prSet presAssocID="{CE45360D-A73C-4480-AC44-957261E14B65}" presName="hierChild3" presStyleCnt="0"/>
      <dgm:spPr/>
    </dgm:pt>
  </dgm:ptLst>
  <dgm:cxnLst>
    <dgm:cxn modelId="{5EC0FD12-7BA0-4370-B78F-53D50498C0DF}" type="presOf" srcId="{AD03DBAF-2B4E-4C58-B0FF-AE0153C4C21D}" destId="{7D053C80-C146-462C-BFD8-E4F873499053}" srcOrd="1" destOrd="0" presId="urn:microsoft.com/office/officeart/2009/3/layout/HorizontalOrganizationChart"/>
    <dgm:cxn modelId="{297F3B18-08B3-4120-A5C6-84488EBC72A2}" type="presOf" srcId="{33AA325A-99F3-4FDC-99D4-B1A109F60592}" destId="{4B46C2D3-1898-4DD3-8A15-7B7534FEDAC2}" srcOrd="1" destOrd="0" presId="urn:microsoft.com/office/officeart/2009/3/layout/HorizontalOrganizationChart"/>
    <dgm:cxn modelId="{7FE63722-4C87-4F18-B185-4F4AE8DDC086}" type="presOf" srcId="{CE45360D-A73C-4480-AC44-957261E14B65}" destId="{B9FC1248-C612-4635-89BF-C8E07C8FDD16}" srcOrd="0" destOrd="0" presId="urn:microsoft.com/office/officeart/2009/3/layout/HorizontalOrganizationChart"/>
    <dgm:cxn modelId="{83BA4626-FE07-47C8-8738-B01C79867CE9}" type="presOf" srcId="{F11D09A3-939B-45B7-B185-C25051AE0266}" destId="{23B28A1A-A2D5-402B-A37B-B192F7DFA0A3}" srcOrd="0" destOrd="0" presId="urn:microsoft.com/office/officeart/2009/3/layout/HorizontalOrganizationChart"/>
    <dgm:cxn modelId="{C216335E-1A67-4931-873B-29609E03719D}" type="presOf" srcId="{1EF5E3C7-119F-479B-9009-B6D70C9E375B}" destId="{B5D32EB0-1D14-42DF-A8AF-5D02DCE92ED5}" srcOrd="1" destOrd="0" presId="urn:microsoft.com/office/officeart/2009/3/layout/HorizontalOrganizationChart"/>
    <dgm:cxn modelId="{6A77F65E-995A-4727-9861-E9580476009F}" type="presOf" srcId="{CE45360D-A73C-4480-AC44-957261E14B65}" destId="{77E27B08-6AC4-44AE-AA42-CC4EA2B52889}" srcOrd="1" destOrd="0" presId="urn:microsoft.com/office/officeart/2009/3/layout/HorizontalOrganizationChart"/>
    <dgm:cxn modelId="{1CB8CA5F-28AB-4EC4-ADF5-CF6BCB41EB9B}" srcId="{AD03DBAF-2B4E-4C58-B0FF-AE0153C4C21D}" destId="{1670F69F-D80C-466E-9031-4A8D81AF3B19}" srcOrd="0" destOrd="0" parTransId="{FE640665-A196-48F0-A31E-A5E8FE914521}" sibTransId="{E777A988-94EF-4E2D-B95E-BA7976DBE603}"/>
    <dgm:cxn modelId="{CD3C9641-D9DD-4C29-9F22-2B88CC286DE9}" type="presOf" srcId="{27993DD2-6692-4E90-9448-F844DC44F870}" destId="{7E4C3B92-7BFC-4677-B312-5A16719B8D6D}" srcOrd="0" destOrd="0" presId="urn:microsoft.com/office/officeart/2009/3/layout/HorizontalOrganizationChart"/>
    <dgm:cxn modelId="{08EE6562-1130-41DA-A3CC-1037CFA44841}" srcId="{D8D1981F-33A2-4EAF-9C47-B51EEC98AF83}" destId="{CE45360D-A73C-4480-AC44-957261E14B65}" srcOrd="1" destOrd="0" parTransId="{6C205E6E-68E5-4A92-A3A6-F2F9FFF36621}" sibTransId="{914DD5CB-D308-4788-ADDB-671FC88AB1C3}"/>
    <dgm:cxn modelId="{9321396A-CBA3-4DCC-A662-AB214B100AF0}" type="presOf" srcId="{33AA325A-99F3-4FDC-99D4-B1A109F60592}" destId="{176C91C4-EFB6-42D2-BDBA-9946B5977B7E}" srcOrd="0" destOrd="0" presId="urn:microsoft.com/office/officeart/2009/3/layout/HorizontalOrganizationChart"/>
    <dgm:cxn modelId="{71DB2B6F-365C-48DD-97EA-2B85F0B961AE}" type="presOf" srcId="{27993DD2-6692-4E90-9448-F844DC44F870}" destId="{C2E8364B-A661-475D-B6BA-5A4CD6B84569}" srcOrd="1" destOrd="0" presId="urn:microsoft.com/office/officeart/2009/3/layout/HorizontalOrganizationChart"/>
    <dgm:cxn modelId="{CDF5B250-1CE5-413B-ADF5-3D306722E454}" type="presOf" srcId="{D8D1981F-33A2-4EAF-9C47-B51EEC98AF83}" destId="{2D90478E-C180-413C-9368-5EB9FF5FE126}" srcOrd="0" destOrd="0" presId="urn:microsoft.com/office/officeart/2009/3/layout/HorizontalOrganizationChart"/>
    <dgm:cxn modelId="{423CEB70-02AB-4486-B40A-576845EDFDEE}" type="presOf" srcId="{1670F69F-D80C-466E-9031-4A8D81AF3B19}" destId="{2D44804E-92D5-4725-92B6-64B7B34DFF21}" srcOrd="1" destOrd="0" presId="urn:microsoft.com/office/officeart/2009/3/layout/HorizontalOrganizationChart"/>
    <dgm:cxn modelId="{751A1159-CC22-4ECB-9D76-DE1ED6FDD739}" srcId="{1EF5E3C7-119F-479B-9009-B6D70C9E375B}" destId="{AD03DBAF-2B4E-4C58-B0FF-AE0153C4C21D}" srcOrd="0" destOrd="0" parTransId="{F11D09A3-939B-45B7-B185-C25051AE0266}" sibTransId="{19BC06FC-7EF0-4854-8C92-0ED186E2D666}"/>
    <dgm:cxn modelId="{D8A76883-04AA-4EFD-8D33-B4A5FB5F9A55}" type="presOf" srcId="{136622E5-3D5B-4FA2-8144-E9F0EC934A3E}" destId="{70BB4C0F-6D68-4929-BDF1-2A92B4BBF954}" srcOrd="0" destOrd="0" presId="urn:microsoft.com/office/officeart/2009/3/layout/HorizontalOrganizationChart"/>
    <dgm:cxn modelId="{A8C88388-E1D6-464D-9057-3BC84549D8BF}" srcId="{1EF5E3C7-119F-479B-9009-B6D70C9E375B}" destId="{27993DD2-6692-4E90-9448-F844DC44F870}" srcOrd="1" destOrd="0" parTransId="{EF141811-FA08-4F94-AD02-0C77937E7EE9}" sibTransId="{B9061566-A99D-410B-9761-C32641B233A1}"/>
    <dgm:cxn modelId="{E09C65A3-55D9-4538-9737-7C57AADB2FE8}" srcId="{27993DD2-6692-4E90-9448-F844DC44F870}" destId="{6758E097-F7F6-4D50-8CF9-992E0609CACC}" srcOrd="0" destOrd="0" parTransId="{136622E5-3D5B-4FA2-8144-E9F0EC934A3E}" sibTransId="{FBCE2A7C-A0C6-4840-B68A-C4FBE620BE60}"/>
    <dgm:cxn modelId="{377C93AA-832E-4DD8-8A47-D0ED08FA60D4}" type="presOf" srcId="{6758E097-F7F6-4D50-8CF9-992E0609CACC}" destId="{28EECFA5-41CE-45B2-AA83-25B850F97C4E}" srcOrd="1" destOrd="0" presId="urn:microsoft.com/office/officeart/2009/3/layout/HorizontalOrganizationChart"/>
    <dgm:cxn modelId="{2615F6AD-0A3D-4EC9-AD26-8D5B3B6E0400}" type="presOf" srcId="{1EF5E3C7-119F-479B-9009-B6D70C9E375B}" destId="{74CDD466-6B63-4050-82E4-782365B2FD9F}" srcOrd="0" destOrd="0" presId="urn:microsoft.com/office/officeart/2009/3/layout/HorizontalOrganizationChart"/>
    <dgm:cxn modelId="{9B0EAEBE-11DF-4508-9737-3791C81D0BEE}" type="presOf" srcId="{6758E097-F7F6-4D50-8CF9-992E0609CACC}" destId="{8242A66E-257E-4B5C-9DE3-6545F0DA9367}" srcOrd="0" destOrd="0" presId="urn:microsoft.com/office/officeart/2009/3/layout/HorizontalOrganizationChart"/>
    <dgm:cxn modelId="{2F8D2DC1-04B6-4DBA-B831-EBD574EEDD99}" type="presOf" srcId="{1670F69F-D80C-466E-9031-4A8D81AF3B19}" destId="{59428AA5-70BF-4C79-B94D-3D30DB8E471E}" srcOrd="0" destOrd="0" presId="urn:microsoft.com/office/officeart/2009/3/layout/HorizontalOrganizationChart"/>
    <dgm:cxn modelId="{0B7F36C1-3BF6-423D-B2E9-C0409557F244}" srcId="{D8D1981F-33A2-4EAF-9C47-B51EEC98AF83}" destId="{33AA325A-99F3-4FDC-99D4-B1A109F60592}" srcOrd="0" destOrd="0" parTransId="{C0AE2A71-E9AF-4F26-B664-A5B82877BCFB}" sibTransId="{87BF5694-6B5A-4C83-9907-DF59A4B87D76}"/>
    <dgm:cxn modelId="{44D695C1-03B6-475D-8BF4-EC22F5013D80}" type="presOf" srcId="{AD03DBAF-2B4E-4C58-B0FF-AE0153C4C21D}" destId="{5B84FB5E-1470-4E76-82A6-E79E53224686}" srcOrd="0" destOrd="0" presId="urn:microsoft.com/office/officeart/2009/3/layout/HorizontalOrganizationChart"/>
    <dgm:cxn modelId="{1DF05CD1-F921-41CD-888D-C8A76515362B}" srcId="{33AA325A-99F3-4FDC-99D4-B1A109F60592}" destId="{1EF5E3C7-119F-479B-9009-B6D70C9E375B}" srcOrd="0" destOrd="0" parTransId="{51F2CC7E-4394-4673-A9B5-33E727F366F6}" sibTransId="{24628B54-59E7-45FC-81EA-13974182692D}"/>
    <dgm:cxn modelId="{05A0D5D9-ECE2-4F84-B93C-5826010199D7}" type="presOf" srcId="{FE640665-A196-48F0-A31E-A5E8FE914521}" destId="{D5E9E1F9-1B29-4C85-8796-4BE80A8FCFB1}" srcOrd="0" destOrd="0" presId="urn:microsoft.com/office/officeart/2009/3/layout/HorizontalOrganizationChart"/>
    <dgm:cxn modelId="{DA15D1F6-F8B0-4156-A78D-C63B4EE870E0}" type="presOf" srcId="{EF141811-FA08-4F94-AD02-0C77937E7EE9}" destId="{2B936876-4059-42CE-A3A8-7A71ECD41DB3}" srcOrd="0" destOrd="0" presId="urn:microsoft.com/office/officeart/2009/3/layout/HorizontalOrganizationChart"/>
    <dgm:cxn modelId="{17003DFB-A0B7-4699-8A3A-2360663281C3}" type="presOf" srcId="{51F2CC7E-4394-4673-A9B5-33E727F366F6}" destId="{F3FB12C3-3F51-432E-B9E6-A6581A190850}" srcOrd="0" destOrd="0" presId="urn:microsoft.com/office/officeart/2009/3/layout/HorizontalOrganizationChart"/>
    <dgm:cxn modelId="{57894310-A5E8-4EB6-820D-83E63FBB93D8}" type="presParOf" srcId="{2D90478E-C180-413C-9368-5EB9FF5FE126}" destId="{E4994ED3-7CBA-4C24-A6A2-50D5CB1AD30B}" srcOrd="0" destOrd="0" presId="urn:microsoft.com/office/officeart/2009/3/layout/HorizontalOrganizationChart"/>
    <dgm:cxn modelId="{E27F2CFD-2290-4D9F-A1B1-0FA5CA639589}" type="presParOf" srcId="{E4994ED3-7CBA-4C24-A6A2-50D5CB1AD30B}" destId="{1185CBD6-E20A-43A0-B504-13E52739A92F}" srcOrd="0" destOrd="0" presId="urn:microsoft.com/office/officeart/2009/3/layout/HorizontalOrganizationChart"/>
    <dgm:cxn modelId="{34C27ADA-8E98-46BF-8253-7EBC486D3637}" type="presParOf" srcId="{1185CBD6-E20A-43A0-B504-13E52739A92F}" destId="{176C91C4-EFB6-42D2-BDBA-9946B5977B7E}" srcOrd="0" destOrd="0" presId="urn:microsoft.com/office/officeart/2009/3/layout/HorizontalOrganizationChart"/>
    <dgm:cxn modelId="{71F28A1F-1791-4CFF-AE7C-DC5F50294FFE}" type="presParOf" srcId="{1185CBD6-E20A-43A0-B504-13E52739A92F}" destId="{4B46C2D3-1898-4DD3-8A15-7B7534FEDAC2}" srcOrd="1" destOrd="0" presId="urn:microsoft.com/office/officeart/2009/3/layout/HorizontalOrganizationChart"/>
    <dgm:cxn modelId="{8515B152-2B02-48AD-A49B-E0F3313C68CB}" type="presParOf" srcId="{E4994ED3-7CBA-4C24-A6A2-50D5CB1AD30B}" destId="{E8B8779B-9B3D-45CA-BD42-842AF5CDB66C}" srcOrd="1" destOrd="0" presId="urn:microsoft.com/office/officeart/2009/3/layout/HorizontalOrganizationChart"/>
    <dgm:cxn modelId="{F53DE3DF-AB63-45D3-8276-6D662A99ECFE}" type="presParOf" srcId="{E8B8779B-9B3D-45CA-BD42-842AF5CDB66C}" destId="{F3FB12C3-3F51-432E-B9E6-A6581A190850}" srcOrd="0" destOrd="0" presId="urn:microsoft.com/office/officeart/2009/3/layout/HorizontalOrganizationChart"/>
    <dgm:cxn modelId="{603FFB46-61A7-4A04-A341-E350A595D7AC}" type="presParOf" srcId="{E8B8779B-9B3D-45CA-BD42-842AF5CDB66C}" destId="{9DB181A5-A589-4DFA-B870-FA4AB68CE315}" srcOrd="1" destOrd="0" presId="urn:microsoft.com/office/officeart/2009/3/layout/HorizontalOrganizationChart"/>
    <dgm:cxn modelId="{CE5EAFFD-0C78-4C7E-8643-894B3FB66CF9}" type="presParOf" srcId="{9DB181A5-A589-4DFA-B870-FA4AB68CE315}" destId="{3D53090A-D87D-4658-AA45-350FD9CF03B2}" srcOrd="0" destOrd="0" presId="urn:microsoft.com/office/officeart/2009/3/layout/HorizontalOrganizationChart"/>
    <dgm:cxn modelId="{9853DC2F-D81A-4213-B20B-52947F61A612}" type="presParOf" srcId="{3D53090A-D87D-4658-AA45-350FD9CF03B2}" destId="{74CDD466-6B63-4050-82E4-782365B2FD9F}" srcOrd="0" destOrd="0" presId="urn:microsoft.com/office/officeart/2009/3/layout/HorizontalOrganizationChart"/>
    <dgm:cxn modelId="{33981BFD-7085-4C5C-B284-48888BB42631}" type="presParOf" srcId="{3D53090A-D87D-4658-AA45-350FD9CF03B2}" destId="{B5D32EB0-1D14-42DF-A8AF-5D02DCE92ED5}" srcOrd="1" destOrd="0" presId="urn:microsoft.com/office/officeart/2009/3/layout/HorizontalOrganizationChart"/>
    <dgm:cxn modelId="{3E65C7EF-B836-4771-8AD5-8BFA4DCF45E9}" type="presParOf" srcId="{9DB181A5-A589-4DFA-B870-FA4AB68CE315}" destId="{44655A9B-AC81-4C69-8D8A-3FEBD55A93C4}" srcOrd="1" destOrd="0" presId="urn:microsoft.com/office/officeart/2009/3/layout/HorizontalOrganizationChart"/>
    <dgm:cxn modelId="{1A322E65-E7E1-4F65-A44A-CCD77166AF3E}" type="presParOf" srcId="{9DB181A5-A589-4DFA-B870-FA4AB68CE315}" destId="{88185076-DCD3-4396-9ACD-A253AE5FDDEC}" srcOrd="2" destOrd="0" presId="urn:microsoft.com/office/officeart/2009/3/layout/HorizontalOrganizationChart"/>
    <dgm:cxn modelId="{49387291-83DB-4512-BA68-867AB81B236F}" type="presParOf" srcId="{88185076-DCD3-4396-9ACD-A253AE5FDDEC}" destId="{23B28A1A-A2D5-402B-A37B-B192F7DFA0A3}" srcOrd="0" destOrd="0" presId="urn:microsoft.com/office/officeart/2009/3/layout/HorizontalOrganizationChart"/>
    <dgm:cxn modelId="{510200C9-6127-498B-BD20-0689FBA3BAD8}" type="presParOf" srcId="{88185076-DCD3-4396-9ACD-A253AE5FDDEC}" destId="{628D64E4-7D1D-4F68-B801-DFAA8EDE824D}" srcOrd="1" destOrd="0" presId="urn:microsoft.com/office/officeart/2009/3/layout/HorizontalOrganizationChart"/>
    <dgm:cxn modelId="{D6CA6DBF-CA87-4DA1-AC30-97DC8DE838E1}" type="presParOf" srcId="{628D64E4-7D1D-4F68-B801-DFAA8EDE824D}" destId="{237FCD1E-DF8F-43E3-9B47-3455B4C91EBC}" srcOrd="0" destOrd="0" presId="urn:microsoft.com/office/officeart/2009/3/layout/HorizontalOrganizationChart"/>
    <dgm:cxn modelId="{E26495CE-4B55-4B8E-AA62-F8B1C71114A4}" type="presParOf" srcId="{237FCD1E-DF8F-43E3-9B47-3455B4C91EBC}" destId="{5B84FB5E-1470-4E76-82A6-E79E53224686}" srcOrd="0" destOrd="0" presId="urn:microsoft.com/office/officeart/2009/3/layout/HorizontalOrganizationChart"/>
    <dgm:cxn modelId="{303F9A2B-6A1F-405B-879E-489D7B2D0CFD}" type="presParOf" srcId="{237FCD1E-DF8F-43E3-9B47-3455B4C91EBC}" destId="{7D053C80-C146-462C-BFD8-E4F873499053}" srcOrd="1" destOrd="0" presId="urn:microsoft.com/office/officeart/2009/3/layout/HorizontalOrganizationChart"/>
    <dgm:cxn modelId="{6DDA8FF9-FE03-479A-A7DB-8317F0BA5A23}" type="presParOf" srcId="{628D64E4-7D1D-4F68-B801-DFAA8EDE824D}" destId="{3B5D1BAC-93D7-41EB-97E8-FF4AC2B1BA8A}" srcOrd="1" destOrd="0" presId="urn:microsoft.com/office/officeart/2009/3/layout/HorizontalOrganizationChart"/>
    <dgm:cxn modelId="{13632850-BDD8-4CA7-AC23-00EF9F7A088F}" type="presParOf" srcId="{3B5D1BAC-93D7-41EB-97E8-FF4AC2B1BA8A}" destId="{D5E9E1F9-1B29-4C85-8796-4BE80A8FCFB1}" srcOrd="0" destOrd="0" presId="urn:microsoft.com/office/officeart/2009/3/layout/HorizontalOrganizationChart"/>
    <dgm:cxn modelId="{67F706C3-F79B-4F03-B098-8F65291A0389}" type="presParOf" srcId="{3B5D1BAC-93D7-41EB-97E8-FF4AC2B1BA8A}" destId="{BC7E643F-EB47-46A2-A24E-38001DC0AE09}" srcOrd="1" destOrd="0" presId="urn:microsoft.com/office/officeart/2009/3/layout/HorizontalOrganizationChart"/>
    <dgm:cxn modelId="{EBB7BC4A-3A1B-4419-9309-E76D2EF0F4A1}" type="presParOf" srcId="{BC7E643F-EB47-46A2-A24E-38001DC0AE09}" destId="{F59B8FD3-8681-4B85-99C9-2AE525AA8676}" srcOrd="0" destOrd="0" presId="urn:microsoft.com/office/officeart/2009/3/layout/HorizontalOrganizationChart"/>
    <dgm:cxn modelId="{26CBFC1E-4565-4F58-B5A3-989B5779E88A}" type="presParOf" srcId="{F59B8FD3-8681-4B85-99C9-2AE525AA8676}" destId="{59428AA5-70BF-4C79-B94D-3D30DB8E471E}" srcOrd="0" destOrd="0" presId="urn:microsoft.com/office/officeart/2009/3/layout/HorizontalOrganizationChart"/>
    <dgm:cxn modelId="{D5851A93-9D97-4C31-87AA-CB6F9211CEB0}" type="presParOf" srcId="{F59B8FD3-8681-4B85-99C9-2AE525AA8676}" destId="{2D44804E-92D5-4725-92B6-64B7B34DFF21}" srcOrd="1" destOrd="0" presId="urn:microsoft.com/office/officeart/2009/3/layout/HorizontalOrganizationChart"/>
    <dgm:cxn modelId="{1AC37101-34F9-48E0-8658-974E79BE1CAD}" type="presParOf" srcId="{BC7E643F-EB47-46A2-A24E-38001DC0AE09}" destId="{65F35485-1E7C-4E18-B096-ED10640784F8}" srcOrd="1" destOrd="0" presId="urn:microsoft.com/office/officeart/2009/3/layout/HorizontalOrganizationChart"/>
    <dgm:cxn modelId="{416BFFA3-ED22-4E3E-88C2-50E0A4C47CC2}" type="presParOf" srcId="{BC7E643F-EB47-46A2-A24E-38001DC0AE09}" destId="{A7DF36B5-21E9-4614-8B8D-1E19CE9FD36D}" srcOrd="2" destOrd="0" presId="urn:microsoft.com/office/officeart/2009/3/layout/HorizontalOrganizationChart"/>
    <dgm:cxn modelId="{4B70672C-855E-4B6E-9C2E-615F36B396F6}" type="presParOf" srcId="{628D64E4-7D1D-4F68-B801-DFAA8EDE824D}" destId="{C0822C41-16A3-46E8-9585-6867A4E3C96D}" srcOrd="2" destOrd="0" presId="urn:microsoft.com/office/officeart/2009/3/layout/HorizontalOrganizationChart"/>
    <dgm:cxn modelId="{0CA29A5B-FB15-492B-B260-4666235E7F38}" type="presParOf" srcId="{88185076-DCD3-4396-9ACD-A253AE5FDDEC}" destId="{2B936876-4059-42CE-A3A8-7A71ECD41DB3}" srcOrd="2" destOrd="0" presId="urn:microsoft.com/office/officeart/2009/3/layout/HorizontalOrganizationChart"/>
    <dgm:cxn modelId="{AB676FDD-E707-4444-8E9D-8BD45C882240}" type="presParOf" srcId="{88185076-DCD3-4396-9ACD-A253AE5FDDEC}" destId="{CCE0B2DC-4FED-4D70-A884-E13F6EEC8E0D}" srcOrd="3" destOrd="0" presId="urn:microsoft.com/office/officeart/2009/3/layout/HorizontalOrganizationChart"/>
    <dgm:cxn modelId="{840D51CC-84DF-42FA-88B8-417005423BCC}" type="presParOf" srcId="{CCE0B2DC-4FED-4D70-A884-E13F6EEC8E0D}" destId="{1F39B8C8-3C17-4366-BE61-260E836157F0}" srcOrd="0" destOrd="0" presId="urn:microsoft.com/office/officeart/2009/3/layout/HorizontalOrganizationChart"/>
    <dgm:cxn modelId="{C3CA4ED1-D241-4623-B8AF-5C7B46E47C35}" type="presParOf" srcId="{1F39B8C8-3C17-4366-BE61-260E836157F0}" destId="{7E4C3B92-7BFC-4677-B312-5A16719B8D6D}" srcOrd="0" destOrd="0" presId="urn:microsoft.com/office/officeart/2009/3/layout/HorizontalOrganizationChart"/>
    <dgm:cxn modelId="{4BA5471B-AF62-4E87-9476-E6999596BAA4}" type="presParOf" srcId="{1F39B8C8-3C17-4366-BE61-260E836157F0}" destId="{C2E8364B-A661-475D-B6BA-5A4CD6B84569}" srcOrd="1" destOrd="0" presId="urn:microsoft.com/office/officeart/2009/3/layout/HorizontalOrganizationChart"/>
    <dgm:cxn modelId="{8D9E9108-DC12-4434-90A5-D7F4EB07D984}" type="presParOf" srcId="{CCE0B2DC-4FED-4D70-A884-E13F6EEC8E0D}" destId="{C7845770-6771-489B-A9C0-0ABB32EAD7E1}" srcOrd="1" destOrd="0" presId="urn:microsoft.com/office/officeart/2009/3/layout/HorizontalOrganizationChart"/>
    <dgm:cxn modelId="{EDFEC4AB-8B7D-4C73-8697-902D2BB50034}" type="presParOf" srcId="{CCE0B2DC-4FED-4D70-A884-E13F6EEC8E0D}" destId="{1B58F46F-FF27-48BC-AD7D-BABBF6AECAE3}" srcOrd="2" destOrd="0" presId="urn:microsoft.com/office/officeart/2009/3/layout/HorizontalOrganizationChart"/>
    <dgm:cxn modelId="{F3CCE26C-99B0-4879-94BD-691D4C6C0BEA}" type="presParOf" srcId="{1B58F46F-FF27-48BC-AD7D-BABBF6AECAE3}" destId="{70BB4C0F-6D68-4929-BDF1-2A92B4BBF954}" srcOrd="0" destOrd="0" presId="urn:microsoft.com/office/officeart/2009/3/layout/HorizontalOrganizationChart"/>
    <dgm:cxn modelId="{2DE0AD8F-13FB-4B40-9943-974848FB2F98}" type="presParOf" srcId="{1B58F46F-FF27-48BC-AD7D-BABBF6AECAE3}" destId="{A3A67843-D3C0-4A61-BE1A-FF17D9BD2264}" srcOrd="1" destOrd="0" presId="urn:microsoft.com/office/officeart/2009/3/layout/HorizontalOrganizationChart"/>
    <dgm:cxn modelId="{81471742-CFD4-4CE2-833D-4606A9BC357E}" type="presParOf" srcId="{A3A67843-D3C0-4A61-BE1A-FF17D9BD2264}" destId="{E27DE77C-194D-4CAD-AB0F-F085A0EAC1BB}" srcOrd="0" destOrd="0" presId="urn:microsoft.com/office/officeart/2009/3/layout/HorizontalOrganizationChart"/>
    <dgm:cxn modelId="{70654F0A-1BD8-4006-BDCB-16DF6B2C99BA}" type="presParOf" srcId="{E27DE77C-194D-4CAD-AB0F-F085A0EAC1BB}" destId="{8242A66E-257E-4B5C-9DE3-6545F0DA9367}" srcOrd="0" destOrd="0" presId="urn:microsoft.com/office/officeart/2009/3/layout/HorizontalOrganizationChart"/>
    <dgm:cxn modelId="{99C9FE57-63A7-4F74-8CC9-5D6D93B4FC45}" type="presParOf" srcId="{E27DE77C-194D-4CAD-AB0F-F085A0EAC1BB}" destId="{28EECFA5-41CE-45B2-AA83-25B850F97C4E}" srcOrd="1" destOrd="0" presId="urn:microsoft.com/office/officeart/2009/3/layout/HorizontalOrganizationChart"/>
    <dgm:cxn modelId="{71C952DE-C62C-48FF-9423-09572580C8A7}" type="presParOf" srcId="{A3A67843-D3C0-4A61-BE1A-FF17D9BD2264}" destId="{32A72CDE-4C04-47AD-9BB8-A2DD679F3918}" srcOrd="1" destOrd="0" presId="urn:microsoft.com/office/officeart/2009/3/layout/HorizontalOrganizationChart"/>
    <dgm:cxn modelId="{E3C5DFC6-DCBF-4A25-A65A-E5B1A9A9577A}" type="presParOf" srcId="{A3A67843-D3C0-4A61-BE1A-FF17D9BD2264}" destId="{22E4BC28-D349-4994-BAE3-93C6D254AB7E}" srcOrd="2" destOrd="0" presId="urn:microsoft.com/office/officeart/2009/3/layout/HorizontalOrganizationChart"/>
    <dgm:cxn modelId="{DC075B48-711D-42A9-AC82-9D2B982459C2}" type="presParOf" srcId="{E4994ED3-7CBA-4C24-A6A2-50D5CB1AD30B}" destId="{A66BF5B1-E241-4D16-A774-36F126247F34}" srcOrd="2" destOrd="0" presId="urn:microsoft.com/office/officeart/2009/3/layout/HorizontalOrganizationChart"/>
    <dgm:cxn modelId="{58B710ED-8BC3-4184-B655-20808BF0FF22}" type="presParOf" srcId="{2D90478E-C180-413C-9368-5EB9FF5FE126}" destId="{07FD654E-F808-4535-A173-9E8A3987B053}" srcOrd="1" destOrd="0" presId="urn:microsoft.com/office/officeart/2009/3/layout/HorizontalOrganizationChart"/>
    <dgm:cxn modelId="{30A842AD-6A2F-49C1-82BF-B5E1F20D517F}" type="presParOf" srcId="{07FD654E-F808-4535-A173-9E8A3987B053}" destId="{9CDB80E9-31B0-4281-9511-6E5EE6981509}" srcOrd="0" destOrd="0" presId="urn:microsoft.com/office/officeart/2009/3/layout/HorizontalOrganizationChart"/>
    <dgm:cxn modelId="{B9F8638E-912C-42EB-86F5-F634415CAC35}" type="presParOf" srcId="{9CDB80E9-31B0-4281-9511-6E5EE6981509}" destId="{B9FC1248-C612-4635-89BF-C8E07C8FDD16}" srcOrd="0" destOrd="0" presId="urn:microsoft.com/office/officeart/2009/3/layout/HorizontalOrganizationChart"/>
    <dgm:cxn modelId="{8A3DF8BD-638F-4876-942C-4E626B1ADF54}" type="presParOf" srcId="{9CDB80E9-31B0-4281-9511-6E5EE6981509}" destId="{77E27B08-6AC4-44AE-AA42-CC4EA2B52889}" srcOrd="1" destOrd="0" presId="urn:microsoft.com/office/officeart/2009/3/layout/HorizontalOrganizationChart"/>
    <dgm:cxn modelId="{3EBDDE2C-F8B7-4F8C-B156-F9AE2365E9DB}" type="presParOf" srcId="{07FD654E-F808-4535-A173-9E8A3987B053}" destId="{CCABB98B-5741-4EB6-BC0B-D9C05263B3E8}" srcOrd="1" destOrd="0" presId="urn:microsoft.com/office/officeart/2009/3/layout/HorizontalOrganizationChart"/>
    <dgm:cxn modelId="{CED44656-B63E-412F-A2EF-A66D059A9686}" type="presParOf" srcId="{07FD654E-F808-4535-A173-9E8A3987B053}" destId="{D175C422-99F6-4132-BC03-4980A118AA5D}" srcOrd="2" destOrd="0" presId="urn:microsoft.com/office/officeart/2009/3/layout/HorizontalOrganizationChar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CD996E-AD45-49ED-8D20-A413285B12C9}">
      <dsp:nvSpPr>
        <dsp:cNvPr id="0" name=""/>
        <dsp:cNvSpPr/>
      </dsp:nvSpPr>
      <dsp:spPr>
        <a:xfrm>
          <a:off x="1762" y="58509"/>
          <a:ext cx="10901931" cy="22766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>
              <a:solidFill>
                <a:schemeClr val="accent4">
                  <a:lumMod val="20000"/>
                  <a:lumOff val="80000"/>
                </a:schemeClr>
              </a:solidFill>
              <a:latin typeface="+mj-lt"/>
            </a:rPr>
            <a:t>Chief of Police</a:t>
          </a:r>
        </a:p>
      </dsp:txBody>
      <dsp:txXfrm>
        <a:off x="68444" y="125191"/>
        <a:ext cx="10768567" cy="2143320"/>
      </dsp:txXfrm>
    </dsp:sp>
    <dsp:sp modelId="{DE079FD6-AC4D-4519-BB5C-EE5223B9CB89}">
      <dsp:nvSpPr>
        <dsp:cNvPr id="0" name=""/>
        <dsp:cNvSpPr/>
      </dsp:nvSpPr>
      <dsp:spPr>
        <a:xfrm>
          <a:off x="1762" y="2448823"/>
          <a:ext cx="2563953" cy="2276684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accent4">
                  <a:lumMod val="50000"/>
                </a:schemeClr>
              </a:solidFill>
              <a:latin typeface="+mj-lt"/>
            </a:rPr>
            <a:t>Patrol</a:t>
          </a:r>
        </a:p>
      </dsp:txBody>
      <dsp:txXfrm>
        <a:off x="68444" y="2515505"/>
        <a:ext cx="2430589" cy="2143320"/>
      </dsp:txXfrm>
    </dsp:sp>
    <dsp:sp modelId="{2EDB6F03-BC67-4442-9D19-949D1F9292E5}">
      <dsp:nvSpPr>
        <dsp:cNvPr id="0" name=""/>
        <dsp:cNvSpPr/>
      </dsp:nvSpPr>
      <dsp:spPr>
        <a:xfrm>
          <a:off x="2781088" y="2448823"/>
          <a:ext cx="2563953" cy="2276684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accent4">
                  <a:lumMod val="50000"/>
                </a:schemeClr>
              </a:solidFill>
              <a:latin typeface="+mj-lt"/>
            </a:rPr>
            <a:t>Investigations</a:t>
          </a:r>
        </a:p>
      </dsp:txBody>
      <dsp:txXfrm>
        <a:off x="2847770" y="2515505"/>
        <a:ext cx="2430589" cy="2143320"/>
      </dsp:txXfrm>
    </dsp:sp>
    <dsp:sp modelId="{0191491D-0FCD-4F22-A702-6B9F4AE128A6}">
      <dsp:nvSpPr>
        <dsp:cNvPr id="0" name=""/>
        <dsp:cNvSpPr/>
      </dsp:nvSpPr>
      <dsp:spPr>
        <a:xfrm>
          <a:off x="5560414" y="2448823"/>
          <a:ext cx="2563953" cy="2276684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accent4">
                  <a:lumMod val="50000"/>
                </a:schemeClr>
              </a:solidFill>
              <a:latin typeface="+mj-lt"/>
            </a:rPr>
            <a:t>Emergency</a:t>
          </a:r>
          <a:br>
            <a:rPr lang="en-US" sz="2500" kern="1200" dirty="0">
              <a:solidFill>
                <a:schemeClr val="accent4">
                  <a:lumMod val="50000"/>
                </a:schemeClr>
              </a:solidFill>
              <a:latin typeface="+mj-lt"/>
            </a:rPr>
          </a:br>
          <a:r>
            <a:rPr lang="en-US" sz="2500" kern="1200" dirty="0">
              <a:solidFill>
                <a:schemeClr val="accent4">
                  <a:lumMod val="50000"/>
                </a:schemeClr>
              </a:solidFill>
              <a:latin typeface="+mj-lt"/>
            </a:rPr>
            <a:t>Communications</a:t>
          </a:r>
        </a:p>
      </dsp:txBody>
      <dsp:txXfrm>
        <a:off x="5627096" y="2515505"/>
        <a:ext cx="2430589" cy="2143320"/>
      </dsp:txXfrm>
    </dsp:sp>
    <dsp:sp modelId="{09B57180-44AC-4E09-B808-95B33DA97614}">
      <dsp:nvSpPr>
        <dsp:cNvPr id="0" name=""/>
        <dsp:cNvSpPr/>
      </dsp:nvSpPr>
      <dsp:spPr>
        <a:xfrm>
          <a:off x="8339740" y="2448823"/>
          <a:ext cx="2563953" cy="2276684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accent4">
                  <a:lumMod val="50000"/>
                </a:schemeClr>
              </a:solidFill>
              <a:latin typeface="+mj-lt"/>
            </a:rPr>
            <a:t>Administrative Services: </a:t>
          </a:r>
          <a:br>
            <a:rPr lang="en-US" sz="2500" kern="1200" dirty="0">
              <a:solidFill>
                <a:schemeClr val="accent4">
                  <a:lumMod val="50000"/>
                </a:schemeClr>
              </a:solidFill>
              <a:latin typeface="+mj-lt"/>
            </a:rPr>
          </a:br>
          <a:r>
            <a:rPr lang="en-US" sz="2000" kern="1200" dirty="0">
              <a:solidFill>
                <a:schemeClr val="accent4">
                  <a:lumMod val="50000"/>
                </a:schemeClr>
              </a:solidFill>
              <a:latin typeface="+mj-lt"/>
            </a:rPr>
            <a:t>Records &amp; Evidence</a:t>
          </a:r>
          <a:endParaRPr lang="en-US" sz="2500" kern="1200" dirty="0">
            <a:solidFill>
              <a:schemeClr val="accent4">
                <a:lumMod val="50000"/>
              </a:schemeClr>
            </a:solidFill>
            <a:latin typeface="+mj-lt"/>
          </a:endParaRPr>
        </a:p>
      </dsp:txBody>
      <dsp:txXfrm>
        <a:off x="8406422" y="2515505"/>
        <a:ext cx="2430589" cy="21433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A0F46E-82DD-4FF3-862C-C2D2BF4B9C74}">
      <dsp:nvSpPr>
        <dsp:cNvPr id="0" name=""/>
        <dsp:cNvSpPr/>
      </dsp:nvSpPr>
      <dsp:spPr>
        <a:xfrm>
          <a:off x="4927329" y="3953461"/>
          <a:ext cx="343367" cy="7382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1683" y="0"/>
              </a:lnTo>
              <a:lnTo>
                <a:pt x="171683" y="738239"/>
              </a:lnTo>
              <a:lnTo>
                <a:pt x="343367" y="738239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AE5D7E-B366-42DB-9EBC-FBC4DAD7CEFE}">
      <dsp:nvSpPr>
        <dsp:cNvPr id="0" name=""/>
        <dsp:cNvSpPr/>
      </dsp:nvSpPr>
      <dsp:spPr>
        <a:xfrm>
          <a:off x="4927329" y="3907741"/>
          <a:ext cx="3433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3367" y="4572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60541B-BA3B-4217-8166-3F8734B6A004}">
      <dsp:nvSpPr>
        <dsp:cNvPr id="0" name=""/>
        <dsp:cNvSpPr/>
      </dsp:nvSpPr>
      <dsp:spPr>
        <a:xfrm>
          <a:off x="4927329" y="3215222"/>
          <a:ext cx="343367" cy="738239"/>
        </a:xfrm>
        <a:custGeom>
          <a:avLst/>
          <a:gdLst/>
          <a:ahLst/>
          <a:cxnLst/>
          <a:rect l="0" t="0" r="0" b="0"/>
          <a:pathLst>
            <a:path>
              <a:moveTo>
                <a:pt x="0" y="738239"/>
              </a:moveTo>
              <a:lnTo>
                <a:pt x="171683" y="738239"/>
              </a:lnTo>
              <a:lnTo>
                <a:pt x="171683" y="0"/>
              </a:lnTo>
              <a:lnTo>
                <a:pt x="343367" y="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936876-4059-42CE-A3A8-7A71ECD41DB3}">
      <dsp:nvSpPr>
        <dsp:cNvPr id="0" name=""/>
        <dsp:cNvSpPr/>
      </dsp:nvSpPr>
      <dsp:spPr>
        <a:xfrm>
          <a:off x="2936588" y="2846102"/>
          <a:ext cx="1201785" cy="8455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01785" y="0"/>
              </a:lnTo>
              <a:lnTo>
                <a:pt x="1201785" y="845542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86C4E1-B5DB-4B74-84C8-B7B5019EA711}">
      <dsp:nvSpPr>
        <dsp:cNvPr id="0" name=""/>
        <dsp:cNvSpPr/>
      </dsp:nvSpPr>
      <dsp:spPr>
        <a:xfrm>
          <a:off x="9000232" y="2431262"/>
          <a:ext cx="3433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3367" y="4572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6CAD5D-059E-41C6-9CCD-835252CC1866}">
      <dsp:nvSpPr>
        <dsp:cNvPr id="0" name=""/>
        <dsp:cNvSpPr/>
      </dsp:nvSpPr>
      <dsp:spPr>
        <a:xfrm>
          <a:off x="6940028" y="2431262"/>
          <a:ext cx="3433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3367" y="4572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0A1F78-4F49-4F87-A041-DAF1CEEB1CD4}">
      <dsp:nvSpPr>
        <dsp:cNvPr id="0" name=""/>
        <dsp:cNvSpPr/>
      </dsp:nvSpPr>
      <dsp:spPr>
        <a:xfrm>
          <a:off x="4879824" y="1369622"/>
          <a:ext cx="343367" cy="1107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1683" y="0"/>
              </a:lnTo>
              <a:lnTo>
                <a:pt x="171683" y="1107359"/>
              </a:lnTo>
              <a:lnTo>
                <a:pt x="343367" y="1107359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5EE910-455E-4F4B-9533-8A8610B9ACC8}">
      <dsp:nvSpPr>
        <dsp:cNvPr id="0" name=""/>
        <dsp:cNvSpPr/>
      </dsp:nvSpPr>
      <dsp:spPr>
        <a:xfrm>
          <a:off x="8981621" y="1693022"/>
          <a:ext cx="3433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3367" y="4572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F5B1B4-3571-46C7-86AB-BFEB8C981B54}">
      <dsp:nvSpPr>
        <dsp:cNvPr id="0" name=""/>
        <dsp:cNvSpPr/>
      </dsp:nvSpPr>
      <dsp:spPr>
        <a:xfrm>
          <a:off x="6940028" y="1693022"/>
          <a:ext cx="3433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3367" y="4572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A0526-21F5-483E-ACCB-0B19B8C6BCF6}">
      <dsp:nvSpPr>
        <dsp:cNvPr id="0" name=""/>
        <dsp:cNvSpPr/>
      </dsp:nvSpPr>
      <dsp:spPr>
        <a:xfrm>
          <a:off x="4879824" y="1369622"/>
          <a:ext cx="343367" cy="3691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1683" y="0"/>
              </a:lnTo>
              <a:lnTo>
                <a:pt x="171683" y="369119"/>
              </a:lnTo>
              <a:lnTo>
                <a:pt x="343367" y="369119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7D70EA-07F5-4A20-8C08-CA84E6D389F6}">
      <dsp:nvSpPr>
        <dsp:cNvPr id="0" name=""/>
        <dsp:cNvSpPr/>
      </dsp:nvSpPr>
      <dsp:spPr>
        <a:xfrm>
          <a:off x="8980214" y="954783"/>
          <a:ext cx="3433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3367" y="4572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684C5B-D757-4B8E-87C0-AD537CBDB5DD}">
      <dsp:nvSpPr>
        <dsp:cNvPr id="0" name=""/>
        <dsp:cNvSpPr/>
      </dsp:nvSpPr>
      <dsp:spPr>
        <a:xfrm>
          <a:off x="6940028" y="954783"/>
          <a:ext cx="3433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3367" y="4572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1D3358-F8F3-4BC7-9EBD-A48955E2DE40}">
      <dsp:nvSpPr>
        <dsp:cNvPr id="0" name=""/>
        <dsp:cNvSpPr/>
      </dsp:nvSpPr>
      <dsp:spPr>
        <a:xfrm>
          <a:off x="4879824" y="1000503"/>
          <a:ext cx="343367" cy="369119"/>
        </a:xfrm>
        <a:custGeom>
          <a:avLst/>
          <a:gdLst/>
          <a:ahLst/>
          <a:cxnLst/>
          <a:rect l="0" t="0" r="0" b="0"/>
          <a:pathLst>
            <a:path>
              <a:moveTo>
                <a:pt x="0" y="369119"/>
              </a:moveTo>
              <a:lnTo>
                <a:pt x="171683" y="369119"/>
              </a:lnTo>
              <a:lnTo>
                <a:pt x="171683" y="0"/>
              </a:lnTo>
              <a:lnTo>
                <a:pt x="343367" y="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F45813-96AE-48D5-95D9-7F3C12552E57}">
      <dsp:nvSpPr>
        <dsp:cNvPr id="0" name=""/>
        <dsp:cNvSpPr/>
      </dsp:nvSpPr>
      <dsp:spPr>
        <a:xfrm>
          <a:off x="9000232" y="216543"/>
          <a:ext cx="3433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3367" y="4572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6DB58D-9FEB-442F-89BB-FB2ADBF79FA9}">
      <dsp:nvSpPr>
        <dsp:cNvPr id="0" name=""/>
        <dsp:cNvSpPr/>
      </dsp:nvSpPr>
      <dsp:spPr>
        <a:xfrm>
          <a:off x="6940028" y="216543"/>
          <a:ext cx="3433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3367" y="4572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1A7BE9-5DCA-409F-BBA0-EDE7F3E73EB3}">
      <dsp:nvSpPr>
        <dsp:cNvPr id="0" name=""/>
        <dsp:cNvSpPr/>
      </dsp:nvSpPr>
      <dsp:spPr>
        <a:xfrm>
          <a:off x="4879824" y="262263"/>
          <a:ext cx="343367" cy="1107359"/>
        </a:xfrm>
        <a:custGeom>
          <a:avLst/>
          <a:gdLst/>
          <a:ahLst/>
          <a:cxnLst/>
          <a:rect l="0" t="0" r="0" b="0"/>
          <a:pathLst>
            <a:path>
              <a:moveTo>
                <a:pt x="0" y="1107359"/>
              </a:moveTo>
              <a:lnTo>
                <a:pt x="171683" y="1107359"/>
              </a:lnTo>
              <a:lnTo>
                <a:pt x="171683" y="0"/>
              </a:lnTo>
              <a:lnTo>
                <a:pt x="343367" y="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B28A1A-A2D5-402B-A37B-B192F7DFA0A3}">
      <dsp:nvSpPr>
        <dsp:cNvPr id="0" name=""/>
        <dsp:cNvSpPr/>
      </dsp:nvSpPr>
      <dsp:spPr>
        <a:xfrm>
          <a:off x="2936588" y="1587010"/>
          <a:ext cx="1201785" cy="1259092"/>
        </a:xfrm>
        <a:custGeom>
          <a:avLst/>
          <a:gdLst/>
          <a:ahLst/>
          <a:cxnLst/>
          <a:rect l="0" t="0" r="0" b="0"/>
          <a:pathLst>
            <a:path>
              <a:moveTo>
                <a:pt x="0" y="1259092"/>
              </a:moveTo>
              <a:lnTo>
                <a:pt x="1201785" y="1259092"/>
              </a:lnTo>
              <a:lnTo>
                <a:pt x="1201785" y="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FB12C3-3F51-432E-B9E6-A6581A190850}">
      <dsp:nvSpPr>
        <dsp:cNvPr id="0" name=""/>
        <dsp:cNvSpPr/>
      </dsp:nvSpPr>
      <dsp:spPr>
        <a:xfrm>
          <a:off x="1431163" y="2800382"/>
          <a:ext cx="3433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3367" y="45720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6C91C4-EFB6-42D2-BDBA-9946B5977B7E}">
      <dsp:nvSpPr>
        <dsp:cNvPr id="0" name=""/>
        <dsp:cNvSpPr/>
      </dsp:nvSpPr>
      <dsp:spPr>
        <a:xfrm>
          <a:off x="299493" y="2584284"/>
          <a:ext cx="1131669" cy="5236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  <a:latin typeface="+mj-lt"/>
            </a:rPr>
            <a:t>Stacy Kelly</a:t>
          </a:r>
          <a:br>
            <a:rPr lang="en-US" sz="1300" b="1" kern="1200" dirty="0">
              <a:solidFill>
                <a:srgbClr val="292929"/>
              </a:solidFill>
              <a:latin typeface="+mj-lt"/>
            </a:rPr>
          </a:br>
          <a:r>
            <a:rPr lang="en-US" sz="1300" b="1" kern="1200" dirty="0">
              <a:solidFill>
                <a:srgbClr val="292929"/>
              </a:solidFill>
              <a:latin typeface="+mj-lt"/>
            </a:rPr>
            <a:t>Chief of Police</a:t>
          </a:r>
        </a:p>
      </dsp:txBody>
      <dsp:txXfrm>
        <a:off x="325055" y="2609846"/>
        <a:ext cx="1080545" cy="472511"/>
      </dsp:txXfrm>
    </dsp:sp>
    <dsp:sp modelId="{74CDD466-6B63-4050-82E4-782365B2FD9F}">
      <dsp:nvSpPr>
        <dsp:cNvPr id="0" name=""/>
        <dsp:cNvSpPr/>
      </dsp:nvSpPr>
      <dsp:spPr>
        <a:xfrm>
          <a:off x="1774530" y="2584284"/>
          <a:ext cx="1162057" cy="52363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  <a:latin typeface="+mj-lt"/>
            </a:rPr>
            <a:t>Eric Halverson</a:t>
          </a:r>
          <a:br>
            <a:rPr lang="en-US" sz="1300" b="1" kern="1200" dirty="0">
              <a:solidFill>
                <a:srgbClr val="292929"/>
              </a:solidFill>
              <a:latin typeface="+mj-lt"/>
            </a:rPr>
          </a:br>
          <a:r>
            <a:rPr lang="en-US" sz="1300" b="1" kern="1200" dirty="0">
              <a:solidFill>
                <a:srgbClr val="292929"/>
              </a:solidFill>
              <a:latin typeface="+mj-lt"/>
            </a:rPr>
            <a:t>Deputy Chief</a:t>
          </a:r>
        </a:p>
      </dsp:txBody>
      <dsp:txXfrm>
        <a:off x="1800092" y="2609846"/>
        <a:ext cx="1110933" cy="472511"/>
      </dsp:txXfrm>
    </dsp:sp>
    <dsp:sp modelId="{5B84FB5E-1470-4E76-82A6-E79E53224686}">
      <dsp:nvSpPr>
        <dsp:cNvPr id="0" name=""/>
        <dsp:cNvSpPr/>
      </dsp:nvSpPr>
      <dsp:spPr>
        <a:xfrm>
          <a:off x="3396924" y="1152235"/>
          <a:ext cx="1482900" cy="434774"/>
        </a:xfrm>
        <a:prstGeom prst="roundRect">
          <a:avLst/>
        </a:prstGeom>
        <a:solidFill>
          <a:schemeClr val="accent3">
            <a:lumMod val="5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spc="100" baseline="0" dirty="0">
              <a:solidFill>
                <a:srgbClr val="292929"/>
              </a:solidFill>
              <a:latin typeface="+mj-lt"/>
            </a:rPr>
            <a:t>Patrol</a:t>
          </a:r>
        </a:p>
      </dsp:txBody>
      <dsp:txXfrm>
        <a:off x="3418148" y="1173459"/>
        <a:ext cx="1440452" cy="392326"/>
      </dsp:txXfrm>
    </dsp:sp>
    <dsp:sp modelId="{F7F9CB09-78C0-4AB0-8217-D0F17180F8FD}">
      <dsp:nvSpPr>
        <dsp:cNvPr id="0" name=""/>
        <dsp:cNvSpPr/>
      </dsp:nvSpPr>
      <dsp:spPr>
        <a:xfrm>
          <a:off x="5223191" y="445"/>
          <a:ext cx="1716836" cy="523635"/>
        </a:xfrm>
        <a:prstGeom prst="roundRect">
          <a:avLst/>
        </a:prstGeom>
        <a:solidFill>
          <a:schemeClr val="accent3">
            <a:lumMod val="75000"/>
          </a:schemeClr>
        </a:solidFill>
        <a:ln w="57150" cap="flat" cmpd="sng" algn="ctr">
          <a:noFill/>
          <a:prstDash val="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  <a:latin typeface="+mj-lt"/>
            </a:rPr>
            <a:t>Andrew Randall</a:t>
          </a:r>
          <a:br>
            <a:rPr lang="en-US" sz="1300" b="1" kern="1200" dirty="0">
              <a:solidFill>
                <a:srgbClr val="292929"/>
              </a:solidFill>
              <a:latin typeface="+mj-lt"/>
            </a:rPr>
          </a:br>
          <a:r>
            <a:rPr lang="en-US" sz="1300" b="1" kern="1200" dirty="0">
              <a:solidFill>
                <a:srgbClr val="292929"/>
              </a:solidFill>
              <a:latin typeface="+mj-lt"/>
            </a:rPr>
            <a:t>Sergeant (Supervisor)</a:t>
          </a:r>
        </a:p>
      </dsp:txBody>
      <dsp:txXfrm>
        <a:off x="5248753" y="26007"/>
        <a:ext cx="1665712" cy="472511"/>
      </dsp:txXfrm>
    </dsp:sp>
    <dsp:sp modelId="{275CC940-03E4-4245-9918-8044077EE9DF}">
      <dsp:nvSpPr>
        <dsp:cNvPr id="0" name=""/>
        <dsp:cNvSpPr/>
      </dsp:nvSpPr>
      <dsp:spPr>
        <a:xfrm>
          <a:off x="7283395" y="445"/>
          <a:ext cx="1716836" cy="523635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  <a:latin typeface="+mj-lt"/>
            </a:rPr>
            <a:t>Cory Gerig</a:t>
          </a:r>
          <a:br>
            <a:rPr lang="en-US" sz="1300" b="1" kern="1200" dirty="0">
              <a:solidFill>
                <a:srgbClr val="292929"/>
              </a:solidFill>
              <a:latin typeface="+mj-lt"/>
            </a:rPr>
          </a:br>
          <a:r>
            <a:rPr lang="en-US" sz="1300" b="1" kern="1200" dirty="0">
              <a:solidFill>
                <a:srgbClr val="292929"/>
              </a:solidFill>
              <a:latin typeface="+mj-lt"/>
            </a:rPr>
            <a:t>Sr. Police Officer</a:t>
          </a:r>
        </a:p>
      </dsp:txBody>
      <dsp:txXfrm>
        <a:off x="7308957" y="26007"/>
        <a:ext cx="1665712" cy="472511"/>
      </dsp:txXfrm>
    </dsp:sp>
    <dsp:sp modelId="{BCA1328A-11DB-4B14-BAD5-28F8E7C59E62}">
      <dsp:nvSpPr>
        <dsp:cNvPr id="0" name=""/>
        <dsp:cNvSpPr/>
      </dsp:nvSpPr>
      <dsp:spPr>
        <a:xfrm>
          <a:off x="9343599" y="445"/>
          <a:ext cx="1642222" cy="523635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  <a:latin typeface="+mj-lt"/>
            </a:rPr>
            <a:t>Stephen Sladek</a:t>
          </a:r>
          <a:br>
            <a:rPr lang="en-US" sz="1300" b="1" kern="1200" dirty="0">
              <a:solidFill>
                <a:srgbClr val="292929"/>
              </a:solidFill>
              <a:latin typeface="+mj-lt"/>
            </a:rPr>
          </a:br>
          <a:r>
            <a:rPr lang="en-US" sz="1300" b="1" kern="1200" dirty="0">
              <a:solidFill>
                <a:srgbClr val="292929"/>
              </a:solidFill>
              <a:latin typeface="+mj-lt"/>
            </a:rPr>
            <a:t>Police Officer</a:t>
          </a:r>
        </a:p>
      </dsp:txBody>
      <dsp:txXfrm>
        <a:off x="9369161" y="26007"/>
        <a:ext cx="1591098" cy="472511"/>
      </dsp:txXfrm>
    </dsp:sp>
    <dsp:sp modelId="{8844172D-2C8E-4D46-A52A-5AF77368DE30}">
      <dsp:nvSpPr>
        <dsp:cNvPr id="0" name=""/>
        <dsp:cNvSpPr/>
      </dsp:nvSpPr>
      <dsp:spPr>
        <a:xfrm>
          <a:off x="5223191" y="738685"/>
          <a:ext cx="1716836" cy="523635"/>
        </a:xfrm>
        <a:prstGeom prst="roundRect">
          <a:avLst/>
        </a:prstGeom>
        <a:solidFill>
          <a:schemeClr val="accent3">
            <a:lumMod val="75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  <a:latin typeface="+mj-lt"/>
            </a:rPr>
            <a:t>Thomas Litwin</a:t>
          </a:r>
          <a:br>
            <a:rPr lang="en-US" sz="1300" b="1" kern="1200" dirty="0">
              <a:solidFill>
                <a:srgbClr val="292929"/>
              </a:solidFill>
              <a:latin typeface="+mj-lt"/>
            </a:rPr>
          </a:br>
          <a:r>
            <a:rPr lang="en-US" sz="1300" b="1" kern="1200" dirty="0">
              <a:solidFill>
                <a:srgbClr val="292929"/>
              </a:solidFill>
              <a:latin typeface="+mj-lt"/>
            </a:rPr>
            <a:t>Sergeant (Supervisor)</a:t>
          </a:r>
        </a:p>
      </dsp:txBody>
      <dsp:txXfrm>
        <a:off x="5248753" y="764247"/>
        <a:ext cx="1665712" cy="472511"/>
      </dsp:txXfrm>
    </dsp:sp>
    <dsp:sp modelId="{A81D44BF-3743-4E30-9F9C-4F99FE059DFC}">
      <dsp:nvSpPr>
        <dsp:cNvPr id="0" name=""/>
        <dsp:cNvSpPr/>
      </dsp:nvSpPr>
      <dsp:spPr>
        <a:xfrm>
          <a:off x="7283395" y="738685"/>
          <a:ext cx="1696818" cy="523635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  <a:latin typeface="+mj-lt"/>
            </a:rPr>
            <a:t>Brian Weber</a:t>
          </a:r>
          <a:br>
            <a:rPr lang="en-US" sz="1300" b="1" kern="1200" dirty="0">
              <a:solidFill>
                <a:srgbClr val="292929"/>
              </a:solidFill>
              <a:latin typeface="+mj-lt"/>
            </a:rPr>
          </a:br>
          <a:r>
            <a:rPr lang="en-US" sz="1300" b="1" kern="1200" dirty="0">
              <a:solidFill>
                <a:srgbClr val="292929"/>
              </a:solidFill>
              <a:latin typeface="+mj-lt"/>
            </a:rPr>
            <a:t>Police Officer</a:t>
          </a:r>
        </a:p>
      </dsp:txBody>
      <dsp:txXfrm>
        <a:off x="7308957" y="764247"/>
        <a:ext cx="1645694" cy="472511"/>
      </dsp:txXfrm>
    </dsp:sp>
    <dsp:sp modelId="{1402A90A-E7D8-4F53-9C09-05B29A73B15C}">
      <dsp:nvSpPr>
        <dsp:cNvPr id="0" name=""/>
        <dsp:cNvSpPr/>
      </dsp:nvSpPr>
      <dsp:spPr>
        <a:xfrm>
          <a:off x="9323581" y="738685"/>
          <a:ext cx="1643802" cy="523635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ln>
                <a:noFill/>
              </a:ln>
              <a:solidFill>
                <a:srgbClr val="292929"/>
              </a:solidFill>
              <a:latin typeface="+mj-lt"/>
            </a:rPr>
            <a:t>Eva Khamphouy</a:t>
          </a:r>
          <a:br>
            <a:rPr lang="en-US" sz="1300" b="1" kern="1200" dirty="0">
              <a:ln>
                <a:noFill/>
              </a:ln>
              <a:solidFill>
                <a:srgbClr val="292929"/>
              </a:solidFill>
              <a:latin typeface="+mj-lt"/>
            </a:rPr>
          </a:br>
          <a:r>
            <a:rPr lang="en-US" sz="1300" b="1" kern="1200" dirty="0">
              <a:ln>
                <a:noFill/>
              </a:ln>
              <a:solidFill>
                <a:srgbClr val="292929"/>
              </a:solidFill>
              <a:latin typeface="+mj-lt"/>
            </a:rPr>
            <a:t>Police Officer</a:t>
          </a:r>
        </a:p>
      </dsp:txBody>
      <dsp:txXfrm>
        <a:off x="9349143" y="764247"/>
        <a:ext cx="1592678" cy="472511"/>
      </dsp:txXfrm>
    </dsp:sp>
    <dsp:sp modelId="{3B5210C0-C71E-4F67-B1B3-E80DF9F48075}">
      <dsp:nvSpPr>
        <dsp:cNvPr id="0" name=""/>
        <dsp:cNvSpPr/>
      </dsp:nvSpPr>
      <dsp:spPr>
        <a:xfrm>
          <a:off x="5223191" y="1476925"/>
          <a:ext cx="1716836" cy="523635"/>
        </a:xfrm>
        <a:prstGeom prst="roundRect">
          <a:avLst/>
        </a:prstGeom>
        <a:solidFill>
          <a:schemeClr val="accent3">
            <a:lumMod val="75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  <a:latin typeface="+mj-lt"/>
            </a:rPr>
            <a:t>Arthur Duryea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  <a:latin typeface="+mj-lt"/>
            </a:rPr>
            <a:t>Sergeant (Supervisor)</a:t>
          </a:r>
        </a:p>
      </dsp:txBody>
      <dsp:txXfrm>
        <a:off x="5248753" y="1502487"/>
        <a:ext cx="1665712" cy="472511"/>
      </dsp:txXfrm>
    </dsp:sp>
    <dsp:sp modelId="{47503206-9E5C-4A13-AD8A-A3F6B74B6F03}">
      <dsp:nvSpPr>
        <dsp:cNvPr id="0" name=""/>
        <dsp:cNvSpPr/>
      </dsp:nvSpPr>
      <dsp:spPr>
        <a:xfrm>
          <a:off x="7283395" y="1476925"/>
          <a:ext cx="1698226" cy="523635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  <a:latin typeface="+mj-lt"/>
            </a:rPr>
            <a:t>Zachary Stockton</a:t>
          </a:r>
          <a:br>
            <a:rPr lang="en-US" sz="1300" b="1" kern="1200" dirty="0">
              <a:solidFill>
                <a:srgbClr val="292929"/>
              </a:solidFill>
              <a:latin typeface="+mj-lt"/>
            </a:rPr>
          </a:br>
          <a:r>
            <a:rPr lang="en-US" sz="1300" b="1" kern="1200" dirty="0">
              <a:solidFill>
                <a:srgbClr val="292929"/>
              </a:solidFill>
              <a:latin typeface="+mj-lt"/>
            </a:rPr>
            <a:t>Police Officer</a:t>
          </a:r>
        </a:p>
      </dsp:txBody>
      <dsp:txXfrm>
        <a:off x="7308957" y="1502487"/>
        <a:ext cx="1647102" cy="472511"/>
      </dsp:txXfrm>
    </dsp:sp>
    <dsp:sp modelId="{B009113F-61A5-4DD2-989C-E1DA3F85875E}">
      <dsp:nvSpPr>
        <dsp:cNvPr id="0" name=""/>
        <dsp:cNvSpPr/>
      </dsp:nvSpPr>
      <dsp:spPr>
        <a:xfrm>
          <a:off x="9324989" y="1476925"/>
          <a:ext cx="1639063" cy="523635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  <a:latin typeface="+mj-lt"/>
            </a:rPr>
            <a:t>Nicholas Bradley</a:t>
          </a:r>
          <a:br>
            <a:rPr lang="en-US" sz="1300" b="1" kern="1200" dirty="0">
              <a:solidFill>
                <a:srgbClr val="292929"/>
              </a:solidFill>
              <a:latin typeface="+mj-lt"/>
            </a:rPr>
          </a:br>
          <a:r>
            <a:rPr lang="en-US" sz="1300" b="1" kern="1200" dirty="0">
              <a:solidFill>
                <a:srgbClr val="292929"/>
              </a:solidFill>
              <a:latin typeface="+mj-lt"/>
            </a:rPr>
            <a:t>Police Officer</a:t>
          </a:r>
        </a:p>
      </dsp:txBody>
      <dsp:txXfrm>
        <a:off x="9350551" y="1502487"/>
        <a:ext cx="1587939" cy="472511"/>
      </dsp:txXfrm>
    </dsp:sp>
    <dsp:sp modelId="{C1EFAA2C-C507-43B4-AC03-F2A6442DF301}">
      <dsp:nvSpPr>
        <dsp:cNvPr id="0" name=""/>
        <dsp:cNvSpPr/>
      </dsp:nvSpPr>
      <dsp:spPr>
        <a:xfrm>
          <a:off x="5223191" y="2215164"/>
          <a:ext cx="1716836" cy="523635"/>
        </a:xfrm>
        <a:prstGeom prst="roundRect">
          <a:avLst/>
        </a:prstGeom>
        <a:solidFill>
          <a:schemeClr val="accent3">
            <a:lumMod val="75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  <a:latin typeface="+mj-lt"/>
            </a:rPr>
            <a:t>Jair Macareno</a:t>
          </a:r>
          <a:br>
            <a:rPr lang="en-US" sz="1300" b="1" kern="1200" dirty="0">
              <a:solidFill>
                <a:srgbClr val="292929"/>
              </a:solidFill>
              <a:latin typeface="+mj-lt"/>
            </a:rPr>
          </a:br>
          <a:r>
            <a:rPr lang="en-US" sz="1300" b="1" kern="1200" dirty="0">
              <a:solidFill>
                <a:srgbClr val="292929"/>
              </a:solidFill>
              <a:latin typeface="+mj-lt"/>
            </a:rPr>
            <a:t>Sergeant (Supervisor)</a:t>
          </a:r>
        </a:p>
      </dsp:txBody>
      <dsp:txXfrm>
        <a:off x="5248753" y="2240726"/>
        <a:ext cx="1665712" cy="472511"/>
      </dsp:txXfrm>
    </dsp:sp>
    <dsp:sp modelId="{48BFDF8D-8D28-4B80-9E88-DAD410CE46F8}">
      <dsp:nvSpPr>
        <dsp:cNvPr id="0" name=""/>
        <dsp:cNvSpPr/>
      </dsp:nvSpPr>
      <dsp:spPr>
        <a:xfrm>
          <a:off x="7283395" y="2215164"/>
          <a:ext cx="1716836" cy="523635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  <a:latin typeface="+mj-lt"/>
            </a:rPr>
            <a:t>Hunter Michaelson</a:t>
          </a:r>
          <a:br>
            <a:rPr lang="en-US" sz="1300" b="1" kern="1200" dirty="0">
              <a:solidFill>
                <a:srgbClr val="292929"/>
              </a:solidFill>
              <a:latin typeface="+mj-lt"/>
            </a:rPr>
          </a:br>
          <a:r>
            <a:rPr lang="en-US" sz="1300" b="1" kern="1200" dirty="0">
              <a:solidFill>
                <a:srgbClr val="292929"/>
              </a:solidFill>
              <a:latin typeface="+mj-lt"/>
            </a:rPr>
            <a:t>Police Officer</a:t>
          </a:r>
        </a:p>
      </dsp:txBody>
      <dsp:txXfrm>
        <a:off x="7308957" y="2240726"/>
        <a:ext cx="1665712" cy="472511"/>
      </dsp:txXfrm>
    </dsp:sp>
    <dsp:sp modelId="{F95E800E-557F-4F48-B889-1D14A4CB53EC}">
      <dsp:nvSpPr>
        <dsp:cNvPr id="0" name=""/>
        <dsp:cNvSpPr/>
      </dsp:nvSpPr>
      <dsp:spPr>
        <a:xfrm>
          <a:off x="9343599" y="2215164"/>
          <a:ext cx="1633466" cy="523635"/>
        </a:xfrm>
        <a:prstGeom prst="roundRect">
          <a:avLst/>
        </a:prstGeom>
        <a:solidFill>
          <a:srgbClr val="FFC000"/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  <a:latin typeface="+mj-lt"/>
            </a:rPr>
            <a:t>Luis Marone</a:t>
          </a:r>
          <a:br>
            <a:rPr lang="en-US" sz="1300" b="1" kern="1200" dirty="0">
              <a:solidFill>
                <a:srgbClr val="292929"/>
              </a:solidFill>
              <a:latin typeface="+mj-lt"/>
            </a:rPr>
          </a:br>
          <a:r>
            <a:rPr lang="en-US" sz="1300" b="1" kern="1200" dirty="0">
              <a:solidFill>
                <a:srgbClr val="292929"/>
              </a:solidFill>
              <a:latin typeface="+mj-lt"/>
            </a:rPr>
            <a:t>Training Academy</a:t>
          </a:r>
        </a:p>
      </dsp:txBody>
      <dsp:txXfrm>
        <a:off x="9369161" y="2240726"/>
        <a:ext cx="1582342" cy="472511"/>
      </dsp:txXfrm>
    </dsp:sp>
    <dsp:sp modelId="{7E4C3B92-7BFC-4677-B312-5A16719B8D6D}">
      <dsp:nvSpPr>
        <dsp:cNvPr id="0" name=""/>
        <dsp:cNvSpPr/>
      </dsp:nvSpPr>
      <dsp:spPr>
        <a:xfrm>
          <a:off x="3349419" y="3691644"/>
          <a:ext cx="1577910" cy="523635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spc="100" baseline="0" dirty="0">
              <a:solidFill>
                <a:srgbClr val="292929"/>
              </a:solidFill>
              <a:latin typeface="+mj-lt"/>
            </a:rPr>
            <a:t>Investigation</a:t>
          </a:r>
        </a:p>
      </dsp:txBody>
      <dsp:txXfrm>
        <a:off x="3374981" y="3717206"/>
        <a:ext cx="1526786" cy="472511"/>
      </dsp:txXfrm>
    </dsp:sp>
    <dsp:sp modelId="{D20B23AA-4B09-48D9-85F9-126FE529EC4B}">
      <dsp:nvSpPr>
        <dsp:cNvPr id="0" name=""/>
        <dsp:cNvSpPr/>
      </dsp:nvSpPr>
      <dsp:spPr>
        <a:xfrm>
          <a:off x="5270696" y="2953404"/>
          <a:ext cx="1716836" cy="523635"/>
        </a:xfrm>
        <a:prstGeom prst="roundRect">
          <a:avLst/>
        </a:prstGeom>
        <a:solidFill>
          <a:srgbClr val="FF33CC"/>
        </a:solidFill>
        <a:ln w="57150" cap="flat" cmpd="sng" algn="ctr">
          <a:noFill/>
          <a:prstDash val="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  <a:latin typeface="+mj-lt"/>
            </a:rPr>
            <a:t>Madyson Hanna</a:t>
          </a:r>
          <a:br>
            <a:rPr lang="en-US" sz="1300" b="1" kern="1200" dirty="0">
              <a:solidFill>
                <a:srgbClr val="292929"/>
              </a:solidFill>
              <a:latin typeface="+mj-lt"/>
            </a:rPr>
          </a:br>
          <a:r>
            <a:rPr lang="en-US" sz="1300" b="1" kern="1200" dirty="0">
              <a:solidFill>
                <a:srgbClr val="292929"/>
              </a:solidFill>
              <a:latin typeface="+mj-lt"/>
            </a:rPr>
            <a:t>Detective</a:t>
          </a:r>
        </a:p>
      </dsp:txBody>
      <dsp:txXfrm>
        <a:off x="5296258" y="2978966"/>
        <a:ext cx="1665712" cy="472511"/>
      </dsp:txXfrm>
    </dsp:sp>
    <dsp:sp modelId="{84CDDF36-C015-45B2-AF12-02E438B9D85B}">
      <dsp:nvSpPr>
        <dsp:cNvPr id="0" name=""/>
        <dsp:cNvSpPr/>
      </dsp:nvSpPr>
      <dsp:spPr>
        <a:xfrm>
          <a:off x="5270696" y="3691644"/>
          <a:ext cx="1682293" cy="523635"/>
        </a:xfrm>
        <a:prstGeom prst="roundRect">
          <a:avLst/>
        </a:prstGeom>
        <a:solidFill>
          <a:srgbClr val="FF33CC"/>
        </a:solidFill>
        <a:ln w="15875" cap="flat" cmpd="sng" algn="ctr">
          <a:solidFill>
            <a:schemeClr val="accent4">
              <a:lumMod val="50000"/>
            </a:schemeClr>
          </a:solidFill>
          <a:prstDash val="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</a:rPr>
            <a:t>Sergio Carrera Detective</a:t>
          </a:r>
        </a:p>
      </dsp:txBody>
      <dsp:txXfrm>
        <a:off x="5296258" y="3717206"/>
        <a:ext cx="1631169" cy="472511"/>
      </dsp:txXfrm>
    </dsp:sp>
    <dsp:sp modelId="{5461403E-5CE0-4B3A-BEAA-D169197C0AED}">
      <dsp:nvSpPr>
        <dsp:cNvPr id="0" name=""/>
        <dsp:cNvSpPr/>
      </dsp:nvSpPr>
      <dsp:spPr>
        <a:xfrm>
          <a:off x="5270696" y="4429884"/>
          <a:ext cx="2510169" cy="523635"/>
        </a:xfrm>
        <a:prstGeom prst="roundRect">
          <a:avLst/>
        </a:prstGeom>
        <a:solidFill>
          <a:schemeClr val="bg1">
            <a:lumMod val="85000"/>
          </a:schemeClr>
        </a:solidFill>
        <a:ln w="15875" cap="flat" cmpd="sng" algn="ctr">
          <a:solidFill>
            <a:schemeClr val="accent4">
              <a:lumMod val="50000"/>
            </a:schemeClr>
          </a:solidFill>
          <a:prstDash val="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</a:rPr>
            <a:t>Future: </a:t>
          </a:r>
          <a:br>
            <a:rPr lang="en-US" sz="1300" b="1" kern="1200" dirty="0">
              <a:solidFill>
                <a:srgbClr val="292929"/>
              </a:solidFill>
            </a:rPr>
          </a:br>
          <a:r>
            <a:rPr lang="en-US" sz="1300" b="1" kern="1200" dirty="0">
              <a:solidFill>
                <a:srgbClr val="292929"/>
              </a:solidFill>
            </a:rPr>
            <a:t>School Resource Officer</a:t>
          </a:r>
        </a:p>
      </dsp:txBody>
      <dsp:txXfrm>
        <a:off x="5296258" y="4455446"/>
        <a:ext cx="2459045" cy="472511"/>
      </dsp:txXfrm>
    </dsp:sp>
    <dsp:sp modelId="{6E98C6ED-0900-408D-8FA0-C29D82B1A178}">
      <dsp:nvSpPr>
        <dsp:cNvPr id="0" name=""/>
        <dsp:cNvSpPr/>
      </dsp:nvSpPr>
      <dsp:spPr>
        <a:xfrm>
          <a:off x="9318808" y="2979627"/>
          <a:ext cx="1716836" cy="523635"/>
        </a:xfrm>
        <a:prstGeom prst="roundRect">
          <a:avLst/>
        </a:prstGeom>
        <a:solidFill>
          <a:srgbClr val="FFC000"/>
        </a:solidFill>
        <a:ln w="15875" cap="flat" cmpd="sng" algn="ctr">
          <a:solidFill>
            <a:schemeClr val="tx1"/>
          </a:solidFill>
          <a:prstDash val="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  <a:latin typeface="+mj-lt"/>
            </a:rPr>
            <a:t>Bella Byers            Training Academy</a:t>
          </a:r>
        </a:p>
      </dsp:txBody>
      <dsp:txXfrm>
        <a:off x="9344370" y="3005189"/>
        <a:ext cx="1665712" cy="472511"/>
      </dsp:txXfrm>
    </dsp:sp>
    <dsp:sp modelId="{5402A95D-BB51-435C-B2C5-6271A32F5238}">
      <dsp:nvSpPr>
        <dsp:cNvPr id="0" name=""/>
        <dsp:cNvSpPr/>
      </dsp:nvSpPr>
      <dsp:spPr>
        <a:xfrm>
          <a:off x="8118808" y="4418171"/>
          <a:ext cx="2390609" cy="523635"/>
        </a:xfrm>
        <a:prstGeom prst="flowChartAlternateProcess">
          <a:avLst/>
        </a:prstGeom>
        <a:solidFill>
          <a:schemeClr val="bg1">
            <a:lumMod val="85000"/>
          </a:schemeClr>
        </a:solidFill>
        <a:ln w="15875" cap="flat" cmpd="sng" algn="ctr">
          <a:solidFill>
            <a:schemeClr val="tx1"/>
          </a:solidFill>
          <a:prstDash val="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rgbClr val="292929"/>
              </a:solidFill>
              <a:latin typeface="+mj-lt"/>
            </a:rPr>
            <a:t>Future:                                Community Resource Officer</a:t>
          </a:r>
        </a:p>
      </dsp:txBody>
      <dsp:txXfrm>
        <a:off x="8144369" y="4443732"/>
        <a:ext cx="2339487" cy="4725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D33323-5375-461D-BC9F-E13DA189B878}">
      <dsp:nvSpPr>
        <dsp:cNvPr id="0" name=""/>
        <dsp:cNvSpPr/>
      </dsp:nvSpPr>
      <dsp:spPr>
        <a:xfrm>
          <a:off x="7004716" y="3910029"/>
          <a:ext cx="3561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110" y="4572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955370-C648-4BCC-8761-4285512A73A7}">
      <dsp:nvSpPr>
        <dsp:cNvPr id="0" name=""/>
        <dsp:cNvSpPr/>
      </dsp:nvSpPr>
      <dsp:spPr>
        <a:xfrm>
          <a:off x="4868056" y="2424469"/>
          <a:ext cx="356110" cy="1531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8055" y="0"/>
              </a:lnTo>
              <a:lnTo>
                <a:pt x="178055" y="1531280"/>
              </a:lnTo>
              <a:lnTo>
                <a:pt x="356110" y="153128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C4B441-82B0-4256-BB25-05D6D6DE788A}">
      <dsp:nvSpPr>
        <dsp:cNvPr id="0" name=""/>
        <dsp:cNvSpPr/>
      </dsp:nvSpPr>
      <dsp:spPr>
        <a:xfrm>
          <a:off x="7004716" y="2907797"/>
          <a:ext cx="3561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110" y="4572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8A3711-B137-45ED-BAAF-CFABEDC8DE07}">
      <dsp:nvSpPr>
        <dsp:cNvPr id="0" name=""/>
        <dsp:cNvSpPr/>
      </dsp:nvSpPr>
      <dsp:spPr>
        <a:xfrm>
          <a:off x="4868056" y="2424469"/>
          <a:ext cx="356110" cy="529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8055" y="0"/>
              </a:lnTo>
              <a:lnTo>
                <a:pt x="178055" y="529047"/>
              </a:lnTo>
              <a:lnTo>
                <a:pt x="356110" y="52904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C35604-70B5-4654-B029-ACF566040CBD}">
      <dsp:nvSpPr>
        <dsp:cNvPr id="0" name=""/>
        <dsp:cNvSpPr/>
      </dsp:nvSpPr>
      <dsp:spPr>
        <a:xfrm>
          <a:off x="9141377" y="1905564"/>
          <a:ext cx="3561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110" y="4572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7D4203-3A09-4F62-B30A-C795C321A815}">
      <dsp:nvSpPr>
        <dsp:cNvPr id="0" name=""/>
        <dsp:cNvSpPr/>
      </dsp:nvSpPr>
      <dsp:spPr>
        <a:xfrm>
          <a:off x="7004716" y="1905564"/>
          <a:ext cx="3561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110" y="4572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928CDA-4C5D-4CB2-B88E-76C58160AFEF}">
      <dsp:nvSpPr>
        <dsp:cNvPr id="0" name=""/>
        <dsp:cNvSpPr/>
      </dsp:nvSpPr>
      <dsp:spPr>
        <a:xfrm>
          <a:off x="4868056" y="1951284"/>
          <a:ext cx="356110" cy="473184"/>
        </a:xfrm>
        <a:custGeom>
          <a:avLst/>
          <a:gdLst/>
          <a:ahLst/>
          <a:cxnLst/>
          <a:rect l="0" t="0" r="0" b="0"/>
          <a:pathLst>
            <a:path>
              <a:moveTo>
                <a:pt x="0" y="473184"/>
              </a:moveTo>
              <a:lnTo>
                <a:pt x="178055" y="473184"/>
              </a:lnTo>
              <a:lnTo>
                <a:pt x="178055" y="0"/>
              </a:lnTo>
              <a:lnTo>
                <a:pt x="356110" y="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C9574-2D98-4210-B08F-7C6DB76D6F5A}">
      <dsp:nvSpPr>
        <dsp:cNvPr id="0" name=""/>
        <dsp:cNvSpPr/>
      </dsp:nvSpPr>
      <dsp:spPr>
        <a:xfrm>
          <a:off x="9141377" y="869670"/>
          <a:ext cx="3561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110" y="4572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19C881-10B0-4B9A-815B-28049E092306}">
      <dsp:nvSpPr>
        <dsp:cNvPr id="0" name=""/>
        <dsp:cNvSpPr/>
      </dsp:nvSpPr>
      <dsp:spPr>
        <a:xfrm>
          <a:off x="7004716" y="869670"/>
          <a:ext cx="3561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110" y="4572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E9E1F9-1B29-4C85-8796-4BE80A8FCFB1}">
      <dsp:nvSpPr>
        <dsp:cNvPr id="0" name=""/>
        <dsp:cNvSpPr/>
      </dsp:nvSpPr>
      <dsp:spPr>
        <a:xfrm>
          <a:off x="4868056" y="915390"/>
          <a:ext cx="356110" cy="1509079"/>
        </a:xfrm>
        <a:custGeom>
          <a:avLst/>
          <a:gdLst/>
          <a:ahLst/>
          <a:cxnLst/>
          <a:rect l="0" t="0" r="0" b="0"/>
          <a:pathLst>
            <a:path>
              <a:moveTo>
                <a:pt x="0" y="1509079"/>
              </a:moveTo>
              <a:lnTo>
                <a:pt x="178055" y="1509079"/>
              </a:lnTo>
              <a:lnTo>
                <a:pt x="178055" y="0"/>
              </a:lnTo>
              <a:lnTo>
                <a:pt x="356110" y="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B28A1A-A2D5-402B-A37B-B192F7DFA0A3}">
      <dsp:nvSpPr>
        <dsp:cNvPr id="0" name=""/>
        <dsp:cNvSpPr/>
      </dsp:nvSpPr>
      <dsp:spPr>
        <a:xfrm>
          <a:off x="2742238" y="2897959"/>
          <a:ext cx="1246385" cy="688603"/>
        </a:xfrm>
        <a:custGeom>
          <a:avLst/>
          <a:gdLst/>
          <a:ahLst/>
          <a:cxnLst/>
          <a:rect l="0" t="0" r="0" b="0"/>
          <a:pathLst>
            <a:path>
              <a:moveTo>
                <a:pt x="0" y="688603"/>
              </a:moveTo>
              <a:lnTo>
                <a:pt x="1246385" y="688603"/>
              </a:lnTo>
              <a:lnTo>
                <a:pt x="1246385" y="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FB12C3-3F51-432E-B9E6-A6581A190850}">
      <dsp:nvSpPr>
        <dsp:cNvPr id="0" name=""/>
        <dsp:cNvSpPr/>
      </dsp:nvSpPr>
      <dsp:spPr>
        <a:xfrm>
          <a:off x="1180945" y="3540843"/>
          <a:ext cx="3561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110" y="45720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6C91C4-EFB6-42D2-BDBA-9946B5977B7E}">
      <dsp:nvSpPr>
        <dsp:cNvPr id="0" name=""/>
        <dsp:cNvSpPr/>
      </dsp:nvSpPr>
      <dsp:spPr>
        <a:xfrm>
          <a:off x="7277" y="3315029"/>
          <a:ext cx="1173667" cy="5430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rgbClr val="292929"/>
              </a:solidFill>
              <a:latin typeface="+mj-lt"/>
            </a:rPr>
            <a:t>Stacy Kelly</a:t>
          </a:r>
          <a:br>
            <a:rPr lang="en-US" sz="1200" b="1" kern="1200" dirty="0">
              <a:solidFill>
                <a:srgbClr val="292929"/>
              </a:solidFill>
              <a:latin typeface="+mj-lt"/>
            </a:rPr>
          </a:br>
          <a:r>
            <a:rPr lang="en-US" sz="1200" b="1" kern="1200" dirty="0">
              <a:solidFill>
                <a:srgbClr val="292929"/>
              </a:solidFill>
              <a:latin typeface="+mj-lt"/>
            </a:rPr>
            <a:t>Chief of Police</a:t>
          </a:r>
        </a:p>
      </dsp:txBody>
      <dsp:txXfrm>
        <a:off x="33787" y="3341539"/>
        <a:ext cx="1120647" cy="490047"/>
      </dsp:txXfrm>
    </dsp:sp>
    <dsp:sp modelId="{74CDD466-6B63-4050-82E4-782365B2FD9F}">
      <dsp:nvSpPr>
        <dsp:cNvPr id="0" name=""/>
        <dsp:cNvSpPr/>
      </dsp:nvSpPr>
      <dsp:spPr>
        <a:xfrm>
          <a:off x="1537055" y="3315029"/>
          <a:ext cx="1205183" cy="54306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rgbClr val="292929"/>
              </a:solidFill>
              <a:latin typeface="+mj-lt"/>
            </a:rPr>
            <a:t>Eric Halverson</a:t>
          </a:r>
          <a:br>
            <a:rPr lang="en-US" sz="1200" b="1" kern="1200" dirty="0">
              <a:solidFill>
                <a:srgbClr val="292929"/>
              </a:solidFill>
              <a:latin typeface="+mj-lt"/>
            </a:rPr>
          </a:br>
          <a:r>
            <a:rPr lang="en-US" sz="1200" b="1" kern="1200" dirty="0">
              <a:solidFill>
                <a:srgbClr val="292929"/>
              </a:solidFill>
              <a:latin typeface="+mj-lt"/>
            </a:rPr>
            <a:t>Deputy Chief</a:t>
          </a:r>
        </a:p>
      </dsp:txBody>
      <dsp:txXfrm>
        <a:off x="1563565" y="3341539"/>
        <a:ext cx="1152163" cy="490047"/>
      </dsp:txXfrm>
    </dsp:sp>
    <dsp:sp modelId="{5B84FB5E-1470-4E76-82A6-E79E53224686}">
      <dsp:nvSpPr>
        <dsp:cNvPr id="0" name=""/>
        <dsp:cNvSpPr/>
      </dsp:nvSpPr>
      <dsp:spPr>
        <a:xfrm>
          <a:off x="3109192" y="1950979"/>
          <a:ext cx="1758863" cy="946980"/>
        </a:xfrm>
        <a:prstGeom prst="roundRect">
          <a:avLst/>
        </a:prstGeom>
        <a:solidFill>
          <a:schemeClr val="accent3">
            <a:lumMod val="5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spc="100" baseline="0" dirty="0">
              <a:solidFill>
                <a:srgbClr val="292929"/>
              </a:solidFill>
              <a:latin typeface="+mj-lt"/>
            </a:rPr>
            <a:t>Candace Pozdolski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spc="100" baseline="0" dirty="0">
              <a:solidFill>
                <a:srgbClr val="292929"/>
              </a:solidFill>
              <a:latin typeface="+mj-lt"/>
            </a:rPr>
            <a:t>Emergency Communications Manager</a:t>
          </a:r>
        </a:p>
      </dsp:txBody>
      <dsp:txXfrm>
        <a:off x="3155420" y="1997207"/>
        <a:ext cx="1666407" cy="854524"/>
      </dsp:txXfrm>
    </dsp:sp>
    <dsp:sp modelId="{59428AA5-70BF-4C79-B94D-3D30DB8E471E}">
      <dsp:nvSpPr>
        <dsp:cNvPr id="0" name=""/>
        <dsp:cNvSpPr/>
      </dsp:nvSpPr>
      <dsp:spPr>
        <a:xfrm>
          <a:off x="5224166" y="497627"/>
          <a:ext cx="1780550" cy="835526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spc="100" dirty="0">
              <a:solidFill>
                <a:srgbClr val="292929"/>
              </a:solidFill>
              <a:latin typeface="+mj-lt"/>
            </a:rPr>
            <a:t>Jodie Frost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spc="100" dirty="0">
              <a:solidFill>
                <a:srgbClr val="292929"/>
              </a:solidFill>
              <a:latin typeface="+mj-lt"/>
            </a:rPr>
            <a:t>Telecommunications Operator</a:t>
          </a:r>
        </a:p>
      </dsp:txBody>
      <dsp:txXfrm>
        <a:off x="5264953" y="538414"/>
        <a:ext cx="1698976" cy="753952"/>
      </dsp:txXfrm>
    </dsp:sp>
    <dsp:sp modelId="{9D353C59-F448-4159-B2FC-9C119AD639B9}">
      <dsp:nvSpPr>
        <dsp:cNvPr id="0" name=""/>
        <dsp:cNvSpPr/>
      </dsp:nvSpPr>
      <dsp:spPr>
        <a:xfrm>
          <a:off x="7360827" y="530686"/>
          <a:ext cx="1780550" cy="769407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spc="100" dirty="0">
              <a:solidFill>
                <a:srgbClr val="292929"/>
              </a:solidFill>
              <a:latin typeface="+mj-lt"/>
            </a:rPr>
            <a:t>Mollie Matthews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spc="100" dirty="0">
              <a:solidFill>
                <a:srgbClr val="292929"/>
              </a:solidFill>
              <a:latin typeface="+mj-lt"/>
            </a:rPr>
            <a:t>Telecommunications Operator</a:t>
          </a:r>
        </a:p>
      </dsp:txBody>
      <dsp:txXfrm>
        <a:off x="7398386" y="568245"/>
        <a:ext cx="1705432" cy="694289"/>
      </dsp:txXfrm>
    </dsp:sp>
    <dsp:sp modelId="{6C3EEAFA-5926-4C7F-87C4-C0BAFC55062E}">
      <dsp:nvSpPr>
        <dsp:cNvPr id="0" name=""/>
        <dsp:cNvSpPr/>
      </dsp:nvSpPr>
      <dsp:spPr>
        <a:xfrm>
          <a:off x="9497487" y="530686"/>
          <a:ext cx="1780550" cy="769407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28575" cap="flat" cmpd="sng" algn="ctr">
          <a:noFill/>
          <a:prstDash val="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spc="100" dirty="0">
              <a:solidFill>
                <a:srgbClr val="292929"/>
              </a:solidFill>
              <a:latin typeface="+mj-lt"/>
            </a:rPr>
            <a:t>Brianna Smith-Montgomery Telecommunications Operator</a:t>
          </a:r>
        </a:p>
      </dsp:txBody>
      <dsp:txXfrm>
        <a:off x="9535046" y="568245"/>
        <a:ext cx="1705432" cy="694289"/>
      </dsp:txXfrm>
    </dsp:sp>
    <dsp:sp modelId="{CD3755BD-65E4-47E9-AE80-A74E777B0122}">
      <dsp:nvSpPr>
        <dsp:cNvPr id="0" name=""/>
        <dsp:cNvSpPr/>
      </dsp:nvSpPr>
      <dsp:spPr>
        <a:xfrm>
          <a:off x="5224166" y="1555722"/>
          <a:ext cx="1780550" cy="791125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spc="100" baseline="0" dirty="0">
              <a:solidFill>
                <a:srgbClr val="292929"/>
              </a:solidFill>
              <a:latin typeface="+mj-lt"/>
            </a:rPr>
            <a:t>Annalyssa Wrenn Telecommunications Operator</a:t>
          </a:r>
        </a:p>
      </dsp:txBody>
      <dsp:txXfrm>
        <a:off x="5262786" y="1594342"/>
        <a:ext cx="1703310" cy="713885"/>
      </dsp:txXfrm>
    </dsp:sp>
    <dsp:sp modelId="{0F23776F-616E-4510-8FD1-8E6339520D25}">
      <dsp:nvSpPr>
        <dsp:cNvPr id="0" name=""/>
        <dsp:cNvSpPr/>
      </dsp:nvSpPr>
      <dsp:spPr>
        <a:xfrm>
          <a:off x="7360827" y="1567183"/>
          <a:ext cx="1780550" cy="768202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spc="100" baseline="0" dirty="0">
              <a:solidFill>
                <a:srgbClr val="292929"/>
              </a:solidFill>
              <a:latin typeface="+mj-lt"/>
            </a:rPr>
            <a:t>Micah Spurgeon</a:t>
          </a:r>
          <a:br>
            <a:rPr lang="en-US" sz="1200" b="1" kern="1200" spc="100" baseline="0" dirty="0">
              <a:solidFill>
                <a:srgbClr val="292929"/>
              </a:solidFill>
              <a:latin typeface="+mj-lt"/>
            </a:rPr>
          </a:br>
          <a:r>
            <a:rPr lang="en-US" sz="1200" b="1" kern="1200" spc="100" dirty="0">
              <a:solidFill>
                <a:srgbClr val="292929"/>
              </a:solidFill>
              <a:latin typeface="+mj-lt"/>
            </a:rPr>
            <a:t>Telecommunications Operator</a:t>
          </a:r>
          <a:endParaRPr lang="en-US" sz="1200" b="1" kern="1200" spc="100" baseline="0" dirty="0">
            <a:solidFill>
              <a:srgbClr val="292929"/>
            </a:solidFill>
            <a:latin typeface="+mj-lt"/>
          </a:endParaRPr>
        </a:p>
      </dsp:txBody>
      <dsp:txXfrm>
        <a:off x="7398328" y="1604684"/>
        <a:ext cx="1705548" cy="693200"/>
      </dsp:txXfrm>
    </dsp:sp>
    <dsp:sp modelId="{A135528F-8BE9-4422-993C-8B82E9F4122F}">
      <dsp:nvSpPr>
        <dsp:cNvPr id="0" name=""/>
        <dsp:cNvSpPr/>
      </dsp:nvSpPr>
      <dsp:spPr>
        <a:xfrm>
          <a:off x="9497487" y="1555844"/>
          <a:ext cx="1780550" cy="790880"/>
        </a:xfrm>
        <a:prstGeom prst="roundRect">
          <a:avLst/>
        </a:prstGeom>
        <a:solidFill>
          <a:srgbClr val="FF0000"/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spc="100" baseline="0" dirty="0">
              <a:solidFill>
                <a:srgbClr val="292929"/>
              </a:solidFill>
              <a:latin typeface="+mj-lt"/>
            </a:rPr>
            <a:t>VACANT</a:t>
          </a:r>
        </a:p>
      </dsp:txBody>
      <dsp:txXfrm>
        <a:off x="9536095" y="1594452"/>
        <a:ext cx="1703334" cy="713664"/>
      </dsp:txXfrm>
    </dsp:sp>
    <dsp:sp modelId="{04B582F6-3223-4DE2-B051-A4E0E861B579}">
      <dsp:nvSpPr>
        <dsp:cNvPr id="0" name=""/>
        <dsp:cNvSpPr/>
      </dsp:nvSpPr>
      <dsp:spPr>
        <a:xfrm>
          <a:off x="5224166" y="2569416"/>
          <a:ext cx="1780550" cy="768202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spc="100" baseline="0" dirty="0">
              <a:solidFill>
                <a:srgbClr val="292929"/>
              </a:solidFill>
              <a:latin typeface="+mj-lt"/>
            </a:rPr>
            <a:t>Megan Holthusen Telecommunications Operator </a:t>
          </a:r>
        </a:p>
      </dsp:txBody>
      <dsp:txXfrm>
        <a:off x="5261667" y="2606917"/>
        <a:ext cx="1705548" cy="693200"/>
      </dsp:txXfrm>
    </dsp:sp>
    <dsp:sp modelId="{070DEC84-DB5E-41BC-BB29-87B09F3395C3}">
      <dsp:nvSpPr>
        <dsp:cNvPr id="0" name=""/>
        <dsp:cNvSpPr/>
      </dsp:nvSpPr>
      <dsp:spPr>
        <a:xfrm>
          <a:off x="7360827" y="2569416"/>
          <a:ext cx="1780550" cy="768202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spc="100" baseline="0" dirty="0">
              <a:solidFill>
                <a:srgbClr val="292929"/>
              </a:solidFill>
              <a:latin typeface="+mj-lt"/>
            </a:rPr>
            <a:t>Edrey Sedano</a:t>
          </a:r>
          <a:br>
            <a:rPr lang="en-US" sz="1200" b="1" kern="1200" spc="100" baseline="0" dirty="0">
              <a:solidFill>
                <a:srgbClr val="292929"/>
              </a:solidFill>
              <a:latin typeface="+mj-lt"/>
            </a:rPr>
          </a:br>
          <a:r>
            <a:rPr lang="en-US" sz="1200" b="1" kern="1200" spc="100" dirty="0">
              <a:solidFill>
                <a:srgbClr val="292929"/>
              </a:solidFill>
              <a:latin typeface="+mj-lt"/>
            </a:rPr>
            <a:t>Telecommunications Operator</a:t>
          </a:r>
          <a:endParaRPr lang="en-US" sz="1200" b="1" kern="1200" spc="100" baseline="0" dirty="0">
            <a:solidFill>
              <a:srgbClr val="292929"/>
            </a:solidFill>
            <a:latin typeface="+mj-lt"/>
          </a:endParaRPr>
        </a:p>
      </dsp:txBody>
      <dsp:txXfrm>
        <a:off x="7398328" y="2606917"/>
        <a:ext cx="1705548" cy="693200"/>
      </dsp:txXfrm>
    </dsp:sp>
    <dsp:sp modelId="{47D22F35-950F-4469-8A9A-8EEB110D76F3}">
      <dsp:nvSpPr>
        <dsp:cNvPr id="0" name=""/>
        <dsp:cNvSpPr/>
      </dsp:nvSpPr>
      <dsp:spPr>
        <a:xfrm>
          <a:off x="5224166" y="3560187"/>
          <a:ext cx="1780550" cy="791125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spc="100" baseline="0" dirty="0">
              <a:solidFill>
                <a:srgbClr val="292929"/>
              </a:solidFill>
              <a:latin typeface="+mj-lt"/>
            </a:rPr>
            <a:t>Kiara Stephens</a:t>
          </a:r>
          <a:br>
            <a:rPr lang="en-US" sz="1200" b="1" kern="1200" spc="100" baseline="0" dirty="0">
              <a:solidFill>
                <a:srgbClr val="292929"/>
              </a:solidFill>
              <a:latin typeface="+mj-lt"/>
            </a:rPr>
          </a:br>
          <a:r>
            <a:rPr lang="en-US" sz="1200" b="1" kern="1200" spc="100" dirty="0">
              <a:solidFill>
                <a:srgbClr val="292929"/>
              </a:solidFill>
              <a:latin typeface="+mj-lt"/>
            </a:rPr>
            <a:t>Telecommunications Operator</a:t>
          </a:r>
          <a:endParaRPr lang="en-US" sz="1200" b="1" kern="1200" spc="100" baseline="0" dirty="0">
            <a:solidFill>
              <a:srgbClr val="292929"/>
            </a:solidFill>
            <a:latin typeface="+mj-lt"/>
          </a:endParaRPr>
        </a:p>
      </dsp:txBody>
      <dsp:txXfrm>
        <a:off x="5262786" y="3598807"/>
        <a:ext cx="1703310" cy="713885"/>
      </dsp:txXfrm>
    </dsp:sp>
    <dsp:sp modelId="{3D9F7254-9851-4AF4-89B8-EB891776AA2A}">
      <dsp:nvSpPr>
        <dsp:cNvPr id="0" name=""/>
        <dsp:cNvSpPr/>
      </dsp:nvSpPr>
      <dsp:spPr>
        <a:xfrm>
          <a:off x="7360827" y="3571648"/>
          <a:ext cx="1780550" cy="768202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spc="100" baseline="0" dirty="0">
              <a:solidFill>
                <a:srgbClr val="292929"/>
              </a:solidFill>
              <a:latin typeface="+mj-lt"/>
            </a:rPr>
            <a:t>Brian Rowe</a:t>
          </a:r>
          <a:br>
            <a:rPr lang="en-US" sz="1200" b="1" kern="1200" spc="100" baseline="0" dirty="0">
              <a:solidFill>
                <a:srgbClr val="292929"/>
              </a:solidFill>
              <a:latin typeface="+mj-lt"/>
            </a:rPr>
          </a:br>
          <a:r>
            <a:rPr lang="en-US" sz="1200" b="1" kern="1200" spc="100" dirty="0">
              <a:solidFill>
                <a:srgbClr val="292929"/>
              </a:solidFill>
              <a:latin typeface="+mj-lt"/>
            </a:rPr>
            <a:t>Telecommunications Operator</a:t>
          </a:r>
          <a:endParaRPr lang="en-US" sz="1200" b="1" kern="1200" spc="100" baseline="0" dirty="0">
            <a:solidFill>
              <a:srgbClr val="292929"/>
            </a:solidFill>
            <a:latin typeface="+mj-lt"/>
          </a:endParaRPr>
        </a:p>
      </dsp:txBody>
      <dsp:txXfrm>
        <a:off x="7398328" y="3609149"/>
        <a:ext cx="1705548" cy="6932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BB4C0F-6D68-4929-BDF1-2A92B4BBF954}">
      <dsp:nvSpPr>
        <dsp:cNvPr id="0" name=""/>
        <dsp:cNvSpPr/>
      </dsp:nvSpPr>
      <dsp:spPr>
        <a:xfrm>
          <a:off x="7097242" y="3125282"/>
          <a:ext cx="2388148" cy="155841"/>
        </a:xfrm>
        <a:custGeom>
          <a:avLst/>
          <a:gdLst/>
          <a:ahLst/>
          <a:cxnLst/>
          <a:rect l="0" t="0" r="0" b="0"/>
          <a:pathLst>
            <a:path>
              <a:moveTo>
                <a:pt x="0" y="155841"/>
              </a:moveTo>
              <a:lnTo>
                <a:pt x="2388148" y="155841"/>
              </a:lnTo>
              <a:lnTo>
                <a:pt x="2388148" y="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936876-4059-42CE-A3A8-7A71ECD41DB3}">
      <dsp:nvSpPr>
        <dsp:cNvPr id="0" name=""/>
        <dsp:cNvSpPr/>
      </dsp:nvSpPr>
      <dsp:spPr>
        <a:xfrm>
          <a:off x="4027619" y="2208935"/>
          <a:ext cx="1738639" cy="822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38639" y="0"/>
              </a:lnTo>
              <a:lnTo>
                <a:pt x="1738639" y="82286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E9E1F9-1B29-4C85-8796-4BE80A8FCFB1}">
      <dsp:nvSpPr>
        <dsp:cNvPr id="0" name=""/>
        <dsp:cNvSpPr/>
      </dsp:nvSpPr>
      <dsp:spPr>
        <a:xfrm>
          <a:off x="7138933" y="1627121"/>
          <a:ext cx="62972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9723" y="4572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B28A1A-A2D5-402B-A37B-B192F7DFA0A3}">
      <dsp:nvSpPr>
        <dsp:cNvPr id="0" name=""/>
        <dsp:cNvSpPr/>
      </dsp:nvSpPr>
      <dsp:spPr>
        <a:xfrm>
          <a:off x="4027619" y="1922165"/>
          <a:ext cx="1739487" cy="286769"/>
        </a:xfrm>
        <a:custGeom>
          <a:avLst/>
          <a:gdLst/>
          <a:ahLst/>
          <a:cxnLst/>
          <a:rect l="0" t="0" r="0" b="0"/>
          <a:pathLst>
            <a:path>
              <a:moveTo>
                <a:pt x="0" y="286769"/>
              </a:moveTo>
              <a:lnTo>
                <a:pt x="1739487" y="286769"/>
              </a:lnTo>
              <a:lnTo>
                <a:pt x="1739487" y="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FB12C3-3F51-432E-B9E6-A6581A190850}">
      <dsp:nvSpPr>
        <dsp:cNvPr id="0" name=""/>
        <dsp:cNvSpPr/>
      </dsp:nvSpPr>
      <dsp:spPr>
        <a:xfrm>
          <a:off x="1645093" y="2163215"/>
          <a:ext cx="49869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8691" y="45720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6C91C4-EFB6-42D2-BDBA-9946B5977B7E}">
      <dsp:nvSpPr>
        <dsp:cNvPr id="0" name=""/>
        <dsp:cNvSpPr/>
      </dsp:nvSpPr>
      <dsp:spPr>
        <a:xfrm>
          <a:off x="1504" y="1828682"/>
          <a:ext cx="1643588" cy="760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rgbClr val="292929"/>
              </a:solidFill>
              <a:latin typeface="+mj-lt"/>
            </a:rPr>
            <a:t>Stacy Kelly</a:t>
          </a:r>
          <a:br>
            <a:rPr lang="en-US" sz="1500" b="1" kern="1200" dirty="0">
              <a:solidFill>
                <a:srgbClr val="292929"/>
              </a:solidFill>
              <a:latin typeface="+mj-lt"/>
            </a:rPr>
          </a:br>
          <a:r>
            <a:rPr lang="en-US" sz="1500" b="1" kern="1200" dirty="0">
              <a:solidFill>
                <a:srgbClr val="292929"/>
              </a:solidFill>
              <a:latin typeface="+mj-lt"/>
            </a:rPr>
            <a:t>Chief of Police</a:t>
          </a:r>
        </a:p>
      </dsp:txBody>
      <dsp:txXfrm>
        <a:off x="38629" y="1865807"/>
        <a:ext cx="1569338" cy="686255"/>
      </dsp:txXfrm>
    </dsp:sp>
    <dsp:sp modelId="{74CDD466-6B63-4050-82E4-782365B2FD9F}">
      <dsp:nvSpPr>
        <dsp:cNvPr id="0" name=""/>
        <dsp:cNvSpPr/>
      </dsp:nvSpPr>
      <dsp:spPr>
        <a:xfrm>
          <a:off x="2143785" y="1828682"/>
          <a:ext cx="1883833" cy="7605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rgbClr val="292929"/>
              </a:solidFill>
              <a:latin typeface="+mj-lt"/>
            </a:rPr>
            <a:t>Claude Wrenn</a:t>
          </a:r>
          <a:br>
            <a:rPr lang="en-US" sz="1500" b="1" kern="1200" dirty="0">
              <a:solidFill>
                <a:srgbClr val="292929"/>
              </a:solidFill>
              <a:latin typeface="+mj-lt"/>
            </a:rPr>
          </a:br>
          <a:r>
            <a:rPr lang="en-US" sz="1500" b="1" kern="1200" dirty="0">
              <a:solidFill>
                <a:srgbClr val="292929"/>
              </a:solidFill>
              <a:latin typeface="+mj-lt"/>
            </a:rPr>
            <a:t>Administrative </a:t>
          </a:r>
          <a:br>
            <a:rPr lang="en-US" sz="1500" b="1" kern="1200" dirty="0">
              <a:solidFill>
                <a:srgbClr val="292929"/>
              </a:solidFill>
              <a:latin typeface="+mj-lt"/>
            </a:rPr>
          </a:br>
          <a:r>
            <a:rPr lang="en-US" sz="1500" b="1" kern="1200" dirty="0">
              <a:solidFill>
                <a:srgbClr val="292929"/>
              </a:solidFill>
              <a:latin typeface="+mj-lt"/>
            </a:rPr>
            <a:t>Services Manager</a:t>
          </a:r>
        </a:p>
      </dsp:txBody>
      <dsp:txXfrm>
        <a:off x="2180910" y="1865807"/>
        <a:ext cx="1809583" cy="686255"/>
      </dsp:txXfrm>
    </dsp:sp>
    <dsp:sp modelId="{5B84FB5E-1470-4E76-82A6-E79E53224686}">
      <dsp:nvSpPr>
        <dsp:cNvPr id="0" name=""/>
        <dsp:cNvSpPr/>
      </dsp:nvSpPr>
      <dsp:spPr>
        <a:xfrm>
          <a:off x="4395279" y="1423517"/>
          <a:ext cx="2743653" cy="498648"/>
        </a:xfrm>
        <a:prstGeom prst="roundRect">
          <a:avLst/>
        </a:prstGeom>
        <a:solidFill>
          <a:schemeClr val="accent3">
            <a:lumMod val="5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spc="100" baseline="0" dirty="0">
              <a:solidFill>
                <a:srgbClr val="292929"/>
              </a:solidFill>
              <a:latin typeface="+mj-lt"/>
            </a:rPr>
            <a:t>Records</a:t>
          </a:r>
        </a:p>
      </dsp:txBody>
      <dsp:txXfrm>
        <a:off x="4419621" y="1447859"/>
        <a:ext cx="2694969" cy="449964"/>
      </dsp:txXfrm>
    </dsp:sp>
    <dsp:sp modelId="{59428AA5-70BF-4C79-B94D-3D30DB8E471E}">
      <dsp:nvSpPr>
        <dsp:cNvPr id="0" name=""/>
        <dsp:cNvSpPr/>
      </dsp:nvSpPr>
      <dsp:spPr>
        <a:xfrm>
          <a:off x="7768656" y="1292589"/>
          <a:ext cx="2493459" cy="760505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rgbClr val="292929"/>
              </a:solidFill>
              <a:latin typeface="+mj-lt"/>
            </a:rPr>
            <a:t>Ben Rudd Records &amp; Evidence Custodian</a:t>
          </a:r>
        </a:p>
      </dsp:txBody>
      <dsp:txXfrm>
        <a:off x="7805781" y="1329714"/>
        <a:ext cx="2419209" cy="686255"/>
      </dsp:txXfrm>
    </dsp:sp>
    <dsp:sp modelId="{7E4C3B92-7BFC-4677-B312-5A16719B8D6D}">
      <dsp:nvSpPr>
        <dsp:cNvPr id="0" name=""/>
        <dsp:cNvSpPr/>
      </dsp:nvSpPr>
      <dsp:spPr>
        <a:xfrm>
          <a:off x="4435274" y="3031803"/>
          <a:ext cx="2661967" cy="498640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spc="100" baseline="0" dirty="0">
              <a:solidFill>
                <a:srgbClr val="292929"/>
              </a:solidFill>
              <a:latin typeface="+mj-lt"/>
            </a:rPr>
            <a:t>Property &amp; Evidence</a:t>
          </a:r>
        </a:p>
      </dsp:txBody>
      <dsp:txXfrm>
        <a:off x="4459616" y="3056145"/>
        <a:ext cx="2613283" cy="449956"/>
      </dsp:txXfrm>
    </dsp:sp>
    <dsp:sp modelId="{8242A66E-257E-4B5C-9DE3-6545F0DA9367}">
      <dsp:nvSpPr>
        <dsp:cNvPr id="0" name=""/>
        <dsp:cNvSpPr/>
      </dsp:nvSpPr>
      <dsp:spPr>
        <a:xfrm>
          <a:off x="7686970" y="2364776"/>
          <a:ext cx="3596840" cy="76050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rgbClr val="292929"/>
              </a:solidFill>
            </a:rPr>
            <a:t>Heather Johnson</a:t>
          </a:r>
          <a:br>
            <a:rPr lang="en-US" sz="1500" b="1" kern="1200" dirty="0">
              <a:solidFill>
                <a:srgbClr val="292929"/>
              </a:solidFill>
            </a:rPr>
          </a:br>
          <a:r>
            <a:rPr lang="en-US" sz="1500" b="1" kern="1200" dirty="0">
              <a:solidFill>
                <a:srgbClr val="292929"/>
              </a:solidFill>
            </a:rPr>
            <a:t>Sr. Records &amp; Evidence Custodian</a:t>
          </a:r>
        </a:p>
      </dsp:txBody>
      <dsp:txXfrm>
        <a:off x="7724095" y="2401901"/>
        <a:ext cx="3522590" cy="686255"/>
      </dsp:txXfrm>
    </dsp:sp>
    <dsp:sp modelId="{B9FC1248-C612-4635-89BF-C8E07C8FDD16}">
      <dsp:nvSpPr>
        <dsp:cNvPr id="0" name=""/>
        <dsp:cNvSpPr/>
      </dsp:nvSpPr>
      <dsp:spPr>
        <a:xfrm>
          <a:off x="1851576" y="3687681"/>
          <a:ext cx="2493459" cy="760505"/>
        </a:xfrm>
        <a:prstGeom prst="roundRect">
          <a:avLst/>
        </a:prstGeom>
        <a:solidFill>
          <a:srgbClr val="FFFF00"/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rgbClr val="292929"/>
              </a:solidFill>
              <a:latin typeface="+mj-lt"/>
            </a:rPr>
            <a:t>Moises Mendez-Hernandez – Cadet </a:t>
          </a:r>
        </a:p>
      </dsp:txBody>
      <dsp:txXfrm>
        <a:off x="1888701" y="3724806"/>
        <a:ext cx="2419209" cy="6862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169671B-947A-44A3-A764-A91E66D469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B23CC-4610-41C4-A0CF-67A30700C4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7299BE-0F96-4D8C-8AC3-AFAE1A841C66}" type="datetimeFigureOut">
              <a:rPr lang="en-US" smtClean="0"/>
              <a:t>6/23/2026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94FC55-2324-40BC-8420-15EC835D95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C604-E5A5-4A58-AC5A-211F83D37C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E3B048B-0EBA-466F-928F-37073F3BFB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07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54692AC-01A2-4EFF-966B-504F28E82D7A}" type="datetimeFigureOut">
              <a:rPr lang="en-US" noProof="0" smtClean="0"/>
              <a:t>6/23/2026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AED498D-6977-40EC-8E5E-7EB644D5E75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2264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83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350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b="1" dirty="0"/>
              <a:t>Local Agency Patrol Officer</a:t>
            </a:r>
            <a:r>
              <a:rPr lang="en-US" b="1" baseline="0" dirty="0"/>
              <a:t> Count</a:t>
            </a:r>
            <a:r>
              <a:rPr lang="en-US" dirty="0"/>
              <a:t>: APD </a:t>
            </a:r>
            <a:r>
              <a:rPr lang="en-US"/>
              <a:t>= 17</a:t>
            </a:r>
            <a:r>
              <a:rPr lang="en-US" baseline="0"/>
              <a:t> + 1 CRO</a:t>
            </a:r>
            <a:r>
              <a:rPr lang="en-US"/>
              <a:t>, </a:t>
            </a:r>
            <a:r>
              <a:rPr lang="en-US" dirty="0"/>
              <a:t>WPD = 12, CCSO = 26, SPD = 19 + </a:t>
            </a:r>
            <a:r>
              <a:rPr lang="en-US"/>
              <a:t>1 Civilian </a:t>
            </a:r>
            <a:r>
              <a:rPr lang="en-US" dirty="0"/>
              <a:t>CSO.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049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836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13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A7EE9-F079-4AED-9858-DCD74447B2DE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TEACH A COURSE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504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92C4CF0-BD34-45B4-94FF-59AD3A70A72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400165"/>
          </a:xfrm>
          <a:noFill/>
        </p:spPr>
        <p:txBody>
          <a:bodyPr lIns="0" tIns="792000"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4804496" y="0"/>
            <a:ext cx="7387504" cy="6446520"/>
          </a:xfrm>
          <a:prstGeom prst="rect">
            <a:avLst/>
          </a:prstGeom>
          <a:solidFill>
            <a:schemeClr val="accent1">
              <a:lumMod val="7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7110AB5-E047-427B-9192-3F2FCCB479A8}"/>
              </a:ext>
            </a:extLst>
          </p:cNvPr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488254"/>
            <a:ext cx="3517567" cy="1087974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625" y="2038720"/>
            <a:ext cx="3517567" cy="3311706"/>
          </a:xfrm>
        </p:spPr>
        <p:txBody>
          <a:bodyPr lIns="91440" rIns="91440">
            <a:normAutofit/>
          </a:bodyPr>
          <a:lstStyle>
            <a:lvl1pPr marL="216000" indent="-216000">
              <a:spcAft>
                <a:spcPts val="0"/>
              </a:spcAft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00A2BA60-500D-4BD0-8C7F-2936FDDD15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18426" y="6446838"/>
            <a:ext cx="2584850" cy="365125"/>
          </a:xfrm>
        </p:spPr>
        <p:txBody>
          <a:bodyPr/>
          <a:lstStyle/>
          <a:p>
            <a:fld id="{397F0DEF-140C-43BE-9FE2-8C6F0F16B2BD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13" name="Footer Placeholder 6">
            <a:extLst>
              <a:ext uri="{FF2B5EF4-FFF2-40B4-BE49-F238E27FC236}">
                <a16:creationId xmlns:a16="http://schemas.microsoft.com/office/drawing/2014/main" id="{371A0A82-5458-43A1-AD4C-A4FF7CD09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051" y="6446838"/>
            <a:ext cx="6818262" cy="365125"/>
          </a:xfrm>
        </p:spPr>
        <p:txBody>
          <a:bodyPr/>
          <a:lstStyle/>
          <a:p>
            <a:r>
              <a:rPr lang="en-US" dirty="0"/>
              <a:t>TEACH A COURSE</a:t>
            </a:r>
          </a:p>
        </p:txBody>
      </p:sp>
      <p:sp>
        <p:nvSpPr>
          <p:cNvPr id="14" name="Slide Number Placeholder 7">
            <a:extLst>
              <a:ext uri="{FF2B5EF4-FFF2-40B4-BE49-F238E27FC236}">
                <a16:creationId xmlns:a16="http://schemas.microsoft.com/office/drawing/2014/main" id="{2ABD9582-0263-41AF-B003-2E7489485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30596" y="6446838"/>
            <a:ext cx="617912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F66DD5E-2E55-4BFB-8214-2B5C5051F2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599113" y="1692275"/>
            <a:ext cx="6592887" cy="3190875"/>
          </a:xfrm>
          <a:solidFill>
            <a:schemeClr val="bg1">
              <a:lumMod val="85000"/>
              <a:alpha val="50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6A38BEF-96DA-4CBE-8464-985906D9F5F1}"/>
              </a:ext>
            </a:extLst>
          </p:cNvPr>
          <p:cNvCxnSpPr>
            <a:cxnSpLocks/>
          </p:cNvCxnSpPr>
          <p:nvPr userDrawn="1"/>
        </p:nvCxnSpPr>
        <p:spPr>
          <a:xfrm>
            <a:off x="723686" y="1767848"/>
            <a:ext cx="3291840" cy="0"/>
          </a:xfrm>
          <a:prstGeom prst="line">
            <a:avLst/>
          </a:prstGeom>
          <a:ln w="15875">
            <a:solidFill>
              <a:srgbClr val="2626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394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262E62-E8FA-42DE-BC7E-BA73A13FCBF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3200" cy="64008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957EED-32E8-4384-BFBB-06742F30AA8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56422" y="5034909"/>
            <a:ext cx="6835291" cy="817251"/>
          </a:xfrm>
          <a:solidFill>
            <a:srgbClr val="262626"/>
          </a:solidFill>
        </p:spPr>
        <p:txBody>
          <a:bodyPr lIns="396000" tIns="0" anchor="ctr" anchorCtr="0">
            <a:normAutofit/>
          </a:bodyPr>
          <a:lstStyle>
            <a:lvl1pPr>
              <a:defRPr sz="24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en-US" dirty="0"/>
              <a:t>Subtitle</a:t>
            </a:r>
            <a:endParaRPr lang="ru-RU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3EC876B-6AD7-452A-94C9-45B89DA7D7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56143" y="3975295"/>
            <a:ext cx="6835858" cy="1089350"/>
          </a:xfrm>
          <a:custGeom>
            <a:avLst/>
            <a:gdLst>
              <a:gd name="connsiteX0" fmla="*/ 0 w 6906198"/>
              <a:gd name="connsiteY0" fmla="*/ 0 h 1089350"/>
              <a:gd name="connsiteX1" fmla="*/ 6906198 w 6906198"/>
              <a:gd name="connsiteY1" fmla="*/ 0 h 1089350"/>
              <a:gd name="connsiteX2" fmla="*/ 6906198 w 6906198"/>
              <a:gd name="connsiteY2" fmla="*/ 1089350 h 1089350"/>
              <a:gd name="connsiteX3" fmla="*/ 3805731 w 6906198"/>
              <a:gd name="connsiteY3" fmla="*/ 1089350 h 1089350"/>
              <a:gd name="connsiteX4" fmla="*/ 218470 w 6906198"/>
              <a:gd name="connsiteY4" fmla="*/ 1089350 h 1089350"/>
              <a:gd name="connsiteX5" fmla="*/ 0 w 6906198"/>
              <a:gd name="connsiteY5" fmla="*/ 1089350 h 108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06198" h="1089350">
                <a:moveTo>
                  <a:pt x="0" y="0"/>
                </a:moveTo>
                <a:lnTo>
                  <a:pt x="6906198" y="0"/>
                </a:lnTo>
                <a:lnTo>
                  <a:pt x="6906198" y="1089350"/>
                </a:lnTo>
                <a:lnTo>
                  <a:pt x="3805731" y="1089350"/>
                </a:lnTo>
                <a:lnTo>
                  <a:pt x="218470" y="1089350"/>
                </a:lnTo>
                <a:lnTo>
                  <a:pt x="0" y="1089350"/>
                </a:lnTo>
                <a:close/>
              </a:path>
            </a:pathLst>
          </a:custGeom>
          <a:solidFill>
            <a:srgbClr val="262626"/>
          </a:solidFill>
        </p:spPr>
        <p:txBody>
          <a:bodyPr wrap="square" lIns="396000" tIns="252000" anchor="t" anchorCtr="0">
            <a:noAutofit/>
          </a:bodyPr>
          <a:lstStyle>
            <a:lvl1pPr>
              <a:lnSpc>
                <a:spcPct val="90000"/>
              </a:lnSpc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First Lesson Summary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7110AB5-E047-427B-9192-3F2FCCB479A8}"/>
              </a:ext>
            </a:extLst>
          </p:cNvPr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8635" y="0"/>
            <a:ext cx="3998873" cy="5852160"/>
          </a:xfrm>
          <a:solidFill>
            <a:srgbClr val="262626"/>
          </a:solidFill>
        </p:spPr>
        <p:txBody>
          <a:bodyPr lIns="360000" tIns="46800" rIns="360000" anchor="ctr" anchorCtr="0">
            <a:normAutofit/>
          </a:bodyPr>
          <a:lstStyle>
            <a:lvl1pPr marL="0" indent="0">
              <a:buNone/>
              <a:defRPr lang="en-US" dirty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00A2BA60-500D-4BD0-8C7F-2936FDDD15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18426" y="6446838"/>
            <a:ext cx="2584850" cy="365125"/>
          </a:xfrm>
        </p:spPr>
        <p:txBody>
          <a:bodyPr/>
          <a:lstStyle/>
          <a:p>
            <a:fld id="{9071F196-4D99-4CA1-AF3D-D9270AA86530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13" name="Footer Placeholder 6">
            <a:extLst>
              <a:ext uri="{FF2B5EF4-FFF2-40B4-BE49-F238E27FC236}">
                <a16:creationId xmlns:a16="http://schemas.microsoft.com/office/drawing/2014/main" id="{371A0A82-5458-43A1-AD4C-A4FF7CD09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051" y="6446838"/>
            <a:ext cx="6818262" cy="365125"/>
          </a:xfrm>
        </p:spPr>
        <p:txBody>
          <a:bodyPr/>
          <a:lstStyle/>
          <a:p>
            <a:r>
              <a:rPr lang="en-US" dirty="0"/>
              <a:t>TEACH A COURSE</a:t>
            </a:r>
          </a:p>
        </p:txBody>
      </p:sp>
      <p:sp>
        <p:nvSpPr>
          <p:cNvPr id="14" name="Slide Number Placeholder 7">
            <a:extLst>
              <a:ext uri="{FF2B5EF4-FFF2-40B4-BE49-F238E27FC236}">
                <a16:creationId xmlns:a16="http://schemas.microsoft.com/office/drawing/2014/main" id="{2ABD9582-0263-41AF-B003-2E7489485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30596" y="6446838"/>
            <a:ext cx="617912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12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475C95-6709-4448-8164-8B465DDBFDB6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r>
              <a:rPr lang="en-US" dirty="0"/>
              <a:t>TEACH A COURSE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319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 userDrawn="1"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C3818-5B7F-4F38-B42C-7D48EDABA17E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TEACH A COURSE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313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5A408-237F-4430-903D-49994B8E1677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TEACH A COURSE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7BF857FE-9EDF-40AC-A282-858EC0C2C6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408000"/>
          </a:xfrm>
        </p:spPr>
        <p:txBody>
          <a:bodyPr anchor="ctr" anchorCtr="0">
            <a:normAutofit/>
          </a:bodyPr>
          <a:lstStyle>
            <a:lvl1pPr algn="ctr">
              <a:defRPr sz="16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3" name="Title 7">
            <a:extLst>
              <a:ext uri="{FF2B5EF4-FFF2-40B4-BE49-F238E27FC236}">
                <a16:creationId xmlns:a16="http://schemas.microsoft.com/office/drawing/2014/main" id="{8BBD3378-DD0B-4070-88AA-07DEEA1B7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6537"/>
          </a:xfrm>
          <a:solidFill>
            <a:schemeClr val="accent1">
              <a:lumMod val="40000"/>
              <a:lumOff val="60000"/>
              <a:alpha val="50000"/>
            </a:schemeClr>
          </a:solidFill>
        </p:spPr>
        <p:txBody>
          <a:bodyPr lIns="720000" tIns="108000" anchor="ctr" anchorCtr="0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8349DBD-05C9-497A-BAB7-08CE307FB9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4355" y="1812759"/>
            <a:ext cx="4954159" cy="37481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2F227ADD-898B-46CB-92A8-AC4962D208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9901" y="1812759"/>
            <a:ext cx="4954159" cy="37481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B0AF26B-41C3-4BBB-A8E9-8EAB965C6D7A}"/>
              </a:ext>
            </a:extLst>
          </p:cNvPr>
          <p:cNvCxnSpPr/>
          <p:nvPr userDrawn="1"/>
        </p:nvCxnSpPr>
        <p:spPr>
          <a:xfrm>
            <a:off x="-600" y="1283417"/>
            <a:ext cx="121932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6789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ictur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C8CE4-6594-4434-AA7B-C5DDAFBE02A0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TEACH A COURSE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7BF857FE-9EDF-40AC-A282-858EC0C2C6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408000"/>
          </a:xfrm>
        </p:spPr>
        <p:txBody>
          <a:bodyPr anchor="ctr" anchorCtr="0">
            <a:normAutofit/>
          </a:bodyPr>
          <a:lstStyle>
            <a:lvl1pPr algn="ctr">
              <a:defRPr sz="16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3" name="Title 7">
            <a:extLst>
              <a:ext uri="{FF2B5EF4-FFF2-40B4-BE49-F238E27FC236}">
                <a16:creationId xmlns:a16="http://schemas.microsoft.com/office/drawing/2014/main" id="{8BBD3378-DD0B-4070-88AA-07DEEA1B7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6537"/>
          </a:xfrm>
          <a:solidFill>
            <a:schemeClr val="accent1">
              <a:lumMod val="40000"/>
              <a:lumOff val="60000"/>
              <a:alpha val="50000"/>
            </a:schemeClr>
          </a:solidFill>
        </p:spPr>
        <p:txBody>
          <a:bodyPr lIns="684000" tIns="108000" anchor="ctr" anchorCtr="0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8349DBD-05C9-497A-BAB7-08CE307FB9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7981" y="1812759"/>
            <a:ext cx="10905457" cy="408841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B0AF26B-41C3-4BBB-A8E9-8EAB965C6D7A}"/>
              </a:ext>
            </a:extLst>
          </p:cNvPr>
          <p:cNvCxnSpPr/>
          <p:nvPr userDrawn="1"/>
        </p:nvCxnSpPr>
        <p:spPr>
          <a:xfrm>
            <a:off x="-600" y="1283417"/>
            <a:ext cx="121932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4329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C21F8EC-6CCD-434E-925E-0A9FF574DA1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907362"/>
            <a:ext cx="12192000" cy="4493433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30332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464540"/>
            <a:ext cx="10058400" cy="37481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176FD-E365-4307-A1BF-FBA56929E02D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TEACH A COURSE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8DEBF4F-95EE-485E-BCD1-56682C51B641}"/>
              </a:ext>
            </a:extLst>
          </p:cNvPr>
          <p:cNvCxnSpPr/>
          <p:nvPr userDrawn="1"/>
        </p:nvCxnSpPr>
        <p:spPr>
          <a:xfrm>
            <a:off x="0" y="1900553"/>
            <a:ext cx="12192000" cy="0"/>
          </a:xfrm>
          <a:prstGeom prst="line">
            <a:avLst/>
          </a:prstGeom>
          <a:ln>
            <a:solidFill>
              <a:srgbClr val="2626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1316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4CC3-3A25-40C5-8F52-C7B371775282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TEACH A COURSE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85C68E9-6B5E-46D9-AAB7-BE93B1378B8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907362"/>
            <a:ext cx="12192000" cy="4493433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itle 7">
            <a:extLst>
              <a:ext uri="{FF2B5EF4-FFF2-40B4-BE49-F238E27FC236}">
                <a16:creationId xmlns:a16="http://schemas.microsoft.com/office/drawing/2014/main" id="{7DEE74D2-9B60-4DE8-9A31-91D3CBA8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30332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90A09A4-2667-45F1-9F4E-37A50F1F58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0347" y="2346008"/>
            <a:ext cx="10058400" cy="3748194"/>
          </a:xfrm>
        </p:spPr>
        <p:txBody>
          <a:bodyPr numCol="2" spcCol="54000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A14E254-0C82-4865-9922-29444D17B571}"/>
              </a:ext>
            </a:extLst>
          </p:cNvPr>
          <p:cNvCxnSpPr/>
          <p:nvPr userDrawn="1"/>
        </p:nvCxnSpPr>
        <p:spPr>
          <a:xfrm>
            <a:off x="0" y="1900553"/>
            <a:ext cx="12192000" cy="0"/>
          </a:xfrm>
          <a:prstGeom prst="line">
            <a:avLst/>
          </a:prstGeom>
          <a:ln>
            <a:solidFill>
              <a:srgbClr val="2626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1068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53904-8E92-4E81-A5F1-2FE23324A701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TEACH A COURSE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844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1582-894B-4548-8F6A-77DD222024CA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TEACH A COURSE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175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1FD72-49BE-4A27-B81D-6695ECD46A0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TEACH A COURSE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940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BCE8B62D-7B77-49C5-A369-DA7962108BC9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3051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/>
              <a:t>TEACH A COURSE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0596" y="6446838"/>
            <a:ext cx="617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23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4" r:id="rId2"/>
    <p:sldLayoutId id="2147483740" r:id="rId3"/>
    <p:sldLayoutId id="2147483741" r:id="rId4"/>
    <p:sldLayoutId id="2147483735" r:id="rId5"/>
    <p:sldLayoutId id="2147483738" r:id="rId6"/>
    <p:sldLayoutId id="2147483730" r:id="rId7"/>
    <p:sldLayoutId id="2147483731" r:id="rId8"/>
    <p:sldLayoutId id="2147483732" r:id="rId9"/>
    <p:sldLayoutId id="2147483736" r:id="rId10"/>
    <p:sldLayoutId id="2147483737" r:id="rId11"/>
    <p:sldLayoutId id="2147483733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7">
            <a:extLst>
              <a:ext uri="{FF2B5EF4-FFF2-40B4-BE49-F238E27FC236}">
                <a16:creationId xmlns:a16="http://schemas.microsoft.com/office/drawing/2014/main" id="{0B4FB531-34DA-4777-9BD5-5B885DC38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15076"/>
            <a:ext cx="12188952" cy="1942924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512D56-3115-4658-A559-1918ADBF37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2265" y="5642811"/>
            <a:ext cx="7137263" cy="493295"/>
          </a:xfrm>
        </p:spPr>
        <p:txBody>
          <a:bodyPr anchor="ctr">
            <a:normAutofit fontScale="90000"/>
          </a:bodyPr>
          <a:lstStyle/>
          <a:p>
            <a:pPr algn="r"/>
            <a:br>
              <a:rPr lang="en-US" sz="5400" cap="small" spc="100" dirty="0">
                <a:solidFill>
                  <a:srgbClr val="FFFFFF"/>
                </a:solidFill>
                <a:latin typeface="Arial Narrow" panose="020B0606020202030204" pitchFamily="34" charset="0"/>
              </a:rPr>
            </a:br>
            <a:r>
              <a:rPr lang="en-US" sz="5400" cap="small" spc="100" dirty="0">
                <a:solidFill>
                  <a:srgbClr val="FFFFFF"/>
                </a:solidFill>
                <a:latin typeface="Arial Narrow" panose="020B0606020202030204" pitchFamily="34" charset="0"/>
              </a:rPr>
              <a:t>Astoria Police Department</a:t>
            </a:r>
          </a:p>
        </p:txBody>
      </p:sp>
      <p:cxnSp>
        <p:nvCxnSpPr>
          <p:cNvPr id="25" name="Straight Connector 19">
            <a:extLst>
              <a:ext uri="{FF2B5EF4-FFF2-40B4-BE49-F238E27FC236}">
                <a16:creationId xmlns:a16="http://schemas.microsoft.com/office/drawing/2014/main" id="{D5B557D3-D7B4-404B-84A1-9BD182BE5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7532813" y="5760720"/>
            <a:ext cx="118872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FFF2F3F5-8A98-E82A-4CA5-E64331441C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-2"/>
            <a:ext cx="12190458" cy="5823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6858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F15B35-3E87-AB47-A668-38DD000A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100" dirty="0"/>
              <a:t>As of June 23, | 2026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41B78239-2280-4550-A468-F95E90299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66F458A5-2AF5-4290-8A07-8B68C223F81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292929"/>
          </a:solidFill>
        </p:spPr>
        <p:txBody>
          <a:bodyPr>
            <a:normAutofit/>
          </a:bodyPr>
          <a:lstStyle/>
          <a:p>
            <a:r>
              <a:rPr lang="en-US" sz="4400" cap="small" spc="200" dirty="0">
                <a:solidFill>
                  <a:schemeClr val="bg1"/>
                </a:solidFill>
                <a:latin typeface="Arial Narrow" panose="020B0606020202030204" pitchFamily="34" charset="0"/>
              </a:rPr>
              <a:t>Department Overview</a:t>
            </a:r>
            <a:endParaRPr lang="ru-RU" sz="4400" cap="small" spc="2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98909008"/>
              </p:ext>
            </p:extLst>
          </p:nvPr>
        </p:nvGraphicFramePr>
        <p:xfrm>
          <a:off x="643051" y="1433986"/>
          <a:ext cx="10905457" cy="48417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73283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F15B35-3E87-AB47-A668-38DD000A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100" dirty="0"/>
              <a:t>As of June 23, | 2026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41B78239-2280-4550-A468-F95E90299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66F458A5-2AF5-4290-8A07-8B68C223F81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292929"/>
          </a:solidFill>
        </p:spPr>
        <p:txBody>
          <a:bodyPr>
            <a:normAutofit/>
          </a:bodyPr>
          <a:lstStyle/>
          <a:p>
            <a:r>
              <a:rPr lang="en-US" sz="4400" cap="small" spc="200">
                <a:solidFill>
                  <a:schemeClr val="bg1"/>
                </a:solidFill>
                <a:latin typeface="Arial Narrow" panose="020B0606020202030204" pitchFamily="34" charset="0"/>
              </a:rPr>
              <a:t>Patrol &amp; Investigation</a:t>
            </a:r>
            <a:endParaRPr lang="ru-RU" sz="4400" cap="small" spc="2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829465592"/>
              </p:ext>
            </p:extLst>
          </p:nvPr>
        </p:nvGraphicFramePr>
        <p:xfrm>
          <a:off x="439838" y="1388961"/>
          <a:ext cx="11285316" cy="4953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AC09D82-B25E-B7E9-0566-12F9A91421F0}"/>
              </a:ext>
            </a:extLst>
          </p:cNvPr>
          <p:cNvCxnSpPr/>
          <p:nvPr/>
        </p:nvCxnSpPr>
        <p:spPr>
          <a:xfrm>
            <a:off x="8229600" y="6075947"/>
            <a:ext cx="324853" cy="0"/>
          </a:xfrm>
          <a:prstGeom prst="line">
            <a:avLst/>
          </a:prstGeom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2403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F15B35-3E87-AB47-A668-38DD000A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100" dirty="0"/>
              <a:t>As of June 23, | 2026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41B78239-2280-4550-A468-F95E90299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66F458A5-2AF5-4290-8A07-8B68C223F81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292929"/>
          </a:solidFill>
        </p:spPr>
        <p:txBody>
          <a:bodyPr>
            <a:normAutofit/>
          </a:bodyPr>
          <a:lstStyle/>
          <a:p>
            <a:r>
              <a:rPr lang="en-US" sz="4400" cap="small" spc="200" dirty="0">
                <a:solidFill>
                  <a:schemeClr val="bg1"/>
                </a:solidFill>
                <a:latin typeface="Arial Narrow" panose="020B0606020202030204" pitchFamily="34" charset="0"/>
              </a:rPr>
              <a:t>Emergency Communications</a:t>
            </a:r>
            <a:endParaRPr lang="ru-RU" sz="4400" cap="small" spc="2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662003909"/>
              </p:ext>
            </p:extLst>
          </p:nvPr>
        </p:nvGraphicFramePr>
        <p:xfrm>
          <a:off x="439838" y="1388961"/>
          <a:ext cx="11285316" cy="5231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82227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Elbow Connector 5"/>
          <p:cNvCxnSpPr/>
          <p:nvPr/>
        </p:nvCxnSpPr>
        <p:spPr>
          <a:xfrm>
            <a:off x="5393803" y="3171463"/>
            <a:ext cx="3264060" cy="995423"/>
          </a:xfrm>
          <a:prstGeom prst="bentConnector3">
            <a:avLst>
              <a:gd name="adj1" fmla="val 49291"/>
            </a:avLst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28726587"/>
              </p:ext>
            </p:extLst>
          </p:nvPr>
        </p:nvGraphicFramePr>
        <p:xfrm>
          <a:off x="439838" y="1388961"/>
          <a:ext cx="11285316" cy="4953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F15B35-3E87-AB47-A668-38DD000A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pc="100" dirty="0"/>
              <a:t>As of June 23, | 2026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41B78239-2280-4550-A468-F95E90299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66F458A5-2AF5-4290-8A07-8B68C223F81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292929"/>
          </a:solidFill>
        </p:spPr>
        <p:txBody>
          <a:bodyPr>
            <a:normAutofit/>
          </a:bodyPr>
          <a:lstStyle/>
          <a:p>
            <a:r>
              <a:rPr lang="en-US" sz="4400" cap="small" spc="200" dirty="0">
                <a:solidFill>
                  <a:schemeClr val="bg1"/>
                </a:solidFill>
                <a:latin typeface="Arial Narrow" panose="020B0606020202030204" pitchFamily="34" charset="0"/>
              </a:rPr>
              <a:t>Administrative Services</a:t>
            </a:r>
            <a:endParaRPr lang="ru-RU" sz="4400" cap="small" spc="2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402791B-4FB0-5A5C-C793-D5070C9702F6}"/>
              </a:ext>
            </a:extLst>
          </p:cNvPr>
          <p:cNvCxnSpPr/>
          <p:nvPr/>
        </p:nvCxnSpPr>
        <p:spPr>
          <a:xfrm>
            <a:off x="3062177" y="3976577"/>
            <a:ext cx="0" cy="10951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350183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PD Colors">
      <a:dk1>
        <a:srgbClr val="124163"/>
      </a:dk1>
      <a:lt1>
        <a:sysClr val="window" lastClr="FFFFFF"/>
      </a:lt1>
      <a:dk2>
        <a:srgbClr val="214C55"/>
      </a:dk2>
      <a:lt2>
        <a:srgbClr val="DCEEF8"/>
      </a:lt2>
      <a:accent1>
        <a:srgbClr val="266F8B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124163"/>
      </a:accent6>
      <a:hlink>
        <a:srgbClr val="398F98"/>
      </a:hlink>
      <a:folHlink>
        <a:srgbClr val="F7E2C4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lassic-Corporate_Teach a Course_02_Win32_MO - v3" id="{9EE2A5A3-E40E-40AC-9760-FB610F2897F3}" vid="{7FC277D3-686C-411B-BE49-3E65515A7D5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C6AF3F263A9747B015E8FFF51E99AD" ma:contentTypeVersion="2" ma:contentTypeDescription="Create a new document." ma:contentTypeScope="" ma:versionID="f307f631f761d057797eb145b2dd0c24">
  <xsd:schema xmlns:xsd="http://www.w3.org/2001/XMLSchema" xmlns:xs="http://www.w3.org/2001/XMLSchema" xmlns:p="http://schemas.microsoft.com/office/2006/metadata/properties" xmlns:ns2="a28cdd3e-008f-40d9-9152-7b18aade4992" targetNamespace="http://schemas.microsoft.com/office/2006/metadata/properties" ma:root="true" ma:fieldsID="13825600b776d536a26f1664482364ce" ns2:_="">
    <xsd:import namespace="a28cdd3e-008f-40d9-9152-7b18aade499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8cdd3e-008f-40d9-9152-7b18aade499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C6E4F4-4F87-4660-AE5E-E7CD066D2D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8cdd3e-008f-40d9-9152-7b18aade49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8F16D9-EB65-4F11-9CD9-58377B437CF8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a28cdd3e-008f-40d9-9152-7b18aade4992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C65060F-1094-41F3-95E3-03DA10677C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291</Words>
  <Application>Microsoft Office PowerPoint</Application>
  <PresentationFormat>Widescreen</PresentationFormat>
  <Paragraphs>69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 Narrow</vt:lpstr>
      <vt:lpstr>Calibri</vt:lpstr>
      <vt:lpstr>Calibri Light</vt:lpstr>
      <vt:lpstr>Wingdings</vt:lpstr>
      <vt:lpstr>RetrospectVTI</vt:lpstr>
      <vt:lpstr> Astoria Police Department</vt:lpstr>
      <vt:lpstr>Department Overview</vt:lpstr>
      <vt:lpstr>Patrol &amp; Investigation</vt:lpstr>
      <vt:lpstr>Emergency Communications</vt:lpstr>
      <vt:lpstr>Administrative Services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2022-09-23T17:44:55Z</dcterms:created>
  <dcterms:modified xsi:type="dcterms:W3CDTF">2026-06-23T20:45:34Z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0x010100DDC6AF3F263A9747B015E8FFF51E99AD</vt:lpwstr>
  </property>
</Properties>
</file>